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7" r:id="rId2"/>
    <p:sldMasterId id="2147483986" r:id="rId3"/>
  </p:sldMasterIdLst>
  <p:notesMasterIdLst>
    <p:notesMasterId r:id="rId35"/>
  </p:notesMasterIdLst>
  <p:sldIdLst>
    <p:sldId id="257" r:id="rId4"/>
    <p:sldId id="378" r:id="rId5"/>
    <p:sldId id="258" r:id="rId6"/>
    <p:sldId id="353" r:id="rId7"/>
    <p:sldId id="259" r:id="rId8"/>
    <p:sldId id="355" r:id="rId9"/>
    <p:sldId id="261" r:id="rId10"/>
    <p:sldId id="357" r:id="rId11"/>
    <p:sldId id="359" r:id="rId12"/>
    <p:sldId id="361" r:id="rId13"/>
    <p:sldId id="363" r:id="rId14"/>
    <p:sldId id="365" r:id="rId15"/>
    <p:sldId id="369" r:id="rId16"/>
    <p:sldId id="367" r:id="rId17"/>
    <p:sldId id="275" r:id="rId18"/>
    <p:sldId id="392" r:id="rId19"/>
    <p:sldId id="371" r:id="rId20"/>
    <p:sldId id="379" r:id="rId21"/>
    <p:sldId id="380" r:id="rId22"/>
    <p:sldId id="381" r:id="rId23"/>
    <p:sldId id="382" r:id="rId24"/>
    <p:sldId id="383" r:id="rId25"/>
    <p:sldId id="384" r:id="rId26"/>
    <p:sldId id="386" r:id="rId27"/>
    <p:sldId id="387" r:id="rId28"/>
    <p:sldId id="389" r:id="rId29"/>
    <p:sldId id="390" r:id="rId30"/>
    <p:sldId id="388" r:id="rId31"/>
    <p:sldId id="391" r:id="rId32"/>
    <p:sldId id="375" r:id="rId33"/>
    <p:sldId id="269" r:id="rId34"/>
  </p:sldIdLst>
  <p:sldSz cx="9144000" cy="5143500" type="screen16x9"/>
  <p:notesSz cx="6858000" cy="9144000"/>
  <p:embeddedFontLst>
    <p:embeddedFont>
      <p:font typeface="Audiowide" panose="020B0604020202020204" charset="0"/>
      <p:regular r:id="rId36"/>
    </p:embeddedFont>
    <p:embeddedFont>
      <p:font typeface="Karla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8AED07A-ED24-4114-BB6B-1835995009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1H>
    <a:band2H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2H>
    <a:band1V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1V>
    <a:band2V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2V>
    <a:lastCo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Col>
    <a:firstCo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Col>
    <a:lastRow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Row>
    <a:seCel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seCell>
    <a:swCel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swCell>
    <a:firstRow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Row>
    <a:neCel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neCell>
    <a:nwCel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138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4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1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764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5765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8" name="Google Shape;278;g121caab1d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929" name="Google Shape;279;g121caab1d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107" name="Google Shape;435;gcc9050bdf8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108" name="Google Shape;436;gcc9050bdf8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129" name="Google Shape;435;gcc9050bdf8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130" name="Google Shape;436;gcc9050bdf8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151" name="Google Shape;435;gcc9050bdf8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152" name="Google Shape;436;gcc9050bdf8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186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187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8464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173" name="Google Shape;435;gcc9050bdf8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174" name="Google Shape;436;gcc9050bdf8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68" name="Google Shape;964;g11ed1af46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269" name="Google Shape;965;g11ed1af46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15017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0EBA0C03-8761-20C6-3117-B44D9728C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213" name="Google Shape;323;gdffe5a3af5_0_1098:notes">
            <a:extLst>
              <a:ext uri="{FF2B5EF4-FFF2-40B4-BE49-F238E27FC236}">
                <a16:creationId xmlns:a16="http://schemas.microsoft.com/office/drawing/2014/main" id="{C98D20A4-7DE1-A686-9061-1B1BD70AC4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214" name="Google Shape;324;gdffe5a3af5_0_1098:notes">
            <a:extLst>
              <a:ext uri="{FF2B5EF4-FFF2-40B4-BE49-F238E27FC236}">
                <a16:creationId xmlns:a16="http://schemas.microsoft.com/office/drawing/2014/main" id="{718EEADE-76E8-260D-C03F-FEC75ED5EC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80932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199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200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6AB2F748-CC93-F6B9-A2AE-0A5EBF7CB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186" name="Google Shape;323;gdffe5a3af5_0_1098:notes">
            <a:extLst>
              <a:ext uri="{FF2B5EF4-FFF2-40B4-BE49-F238E27FC236}">
                <a16:creationId xmlns:a16="http://schemas.microsoft.com/office/drawing/2014/main" id="{B0FE2689-5F7A-54BC-D2D2-049C24B1F4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187" name="Google Shape;324;gdffe5a3af5_0_1098:notes">
            <a:extLst>
              <a:ext uri="{FF2B5EF4-FFF2-40B4-BE49-F238E27FC236}">
                <a16:creationId xmlns:a16="http://schemas.microsoft.com/office/drawing/2014/main" id="{CD9AB978-AD62-AD5C-992A-569CBAECC8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3726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DBD54BA1-65D4-C43C-0174-91627BF55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186" name="Google Shape;323;gdffe5a3af5_0_1098:notes">
            <a:extLst>
              <a:ext uri="{FF2B5EF4-FFF2-40B4-BE49-F238E27FC236}">
                <a16:creationId xmlns:a16="http://schemas.microsoft.com/office/drawing/2014/main" id="{2D8B90E0-869C-E6F2-F914-9039D992DC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187" name="Google Shape;324;gdffe5a3af5_0_1098:notes">
            <a:extLst>
              <a:ext uri="{FF2B5EF4-FFF2-40B4-BE49-F238E27FC236}">
                <a16:creationId xmlns:a16="http://schemas.microsoft.com/office/drawing/2014/main" id="{34A85D84-8042-39E8-B598-99FAD4A631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6665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>
          <a:extLst>
            <a:ext uri="{FF2B5EF4-FFF2-40B4-BE49-F238E27FC236}">
              <a16:creationId xmlns:a16="http://schemas.microsoft.com/office/drawing/2014/main" id="{D4A49711-5386-63BD-2DB3-C29799C3A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93" name="Google Shape;1232;g11ea1d9433b_0_1778:notes">
            <a:extLst>
              <a:ext uri="{FF2B5EF4-FFF2-40B4-BE49-F238E27FC236}">
                <a16:creationId xmlns:a16="http://schemas.microsoft.com/office/drawing/2014/main" id="{E6EAF492-467A-0C51-6789-E0F6611653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494" name="Google Shape;1233;g11ea1d9433b_0_1778:notes">
            <a:extLst>
              <a:ext uri="{FF2B5EF4-FFF2-40B4-BE49-F238E27FC236}">
                <a16:creationId xmlns:a16="http://schemas.microsoft.com/office/drawing/2014/main" id="{B0703B2B-4519-1C85-9F27-CF55E083E8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84154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CD9D9699-EC6A-C943-D33E-A367AFCD3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186" name="Google Shape;323;gdffe5a3af5_0_1098:notes">
            <a:extLst>
              <a:ext uri="{FF2B5EF4-FFF2-40B4-BE49-F238E27FC236}">
                <a16:creationId xmlns:a16="http://schemas.microsoft.com/office/drawing/2014/main" id="{963888CD-F9C7-9EA1-A193-8A20FA4E71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187" name="Google Shape;324;gdffe5a3af5_0_1098:notes">
            <a:extLst>
              <a:ext uri="{FF2B5EF4-FFF2-40B4-BE49-F238E27FC236}">
                <a16:creationId xmlns:a16="http://schemas.microsoft.com/office/drawing/2014/main" id="{DE50FCB0-E6E9-3A1D-F154-B0BD50697A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55775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01E22D89-0A31-7FF6-15F2-3C28130DB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186" name="Google Shape;323;gdffe5a3af5_0_1098:notes">
            <a:extLst>
              <a:ext uri="{FF2B5EF4-FFF2-40B4-BE49-F238E27FC236}">
                <a16:creationId xmlns:a16="http://schemas.microsoft.com/office/drawing/2014/main" id="{96AE9BC5-F220-2745-A5B4-29FEE6BD3D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187" name="Google Shape;324;gdffe5a3af5_0_1098:notes">
            <a:extLst>
              <a:ext uri="{FF2B5EF4-FFF2-40B4-BE49-F238E27FC236}">
                <a16:creationId xmlns:a16="http://schemas.microsoft.com/office/drawing/2014/main" id="{F13288AD-4F63-BBB2-3ADD-5807E24D73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4796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946231CB-178E-4815-3EAF-587FB847D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186" name="Google Shape;323;gdffe5a3af5_0_1098:notes">
            <a:extLst>
              <a:ext uri="{FF2B5EF4-FFF2-40B4-BE49-F238E27FC236}">
                <a16:creationId xmlns:a16="http://schemas.microsoft.com/office/drawing/2014/main" id="{9805C410-0F35-23F0-BBAE-E046BD756F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187" name="Google Shape;324;gdffe5a3af5_0_1098:notes">
            <a:extLst>
              <a:ext uri="{FF2B5EF4-FFF2-40B4-BE49-F238E27FC236}">
                <a16:creationId xmlns:a16="http://schemas.microsoft.com/office/drawing/2014/main" id="{AEB3B83B-8BE0-EBAC-2E7C-F8FEEF2B34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66824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2D19A33B-F4DE-F613-4065-FF637783D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186" name="Google Shape;323;gdffe5a3af5_0_1098:notes">
            <a:extLst>
              <a:ext uri="{FF2B5EF4-FFF2-40B4-BE49-F238E27FC236}">
                <a16:creationId xmlns:a16="http://schemas.microsoft.com/office/drawing/2014/main" id="{F308211A-B0DC-639B-3D72-2256E0726B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187" name="Google Shape;324;gdffe5a3af5_0_1098:notes">
            <a:extLst>
              <a:ext uri="{FF2B5EF4-FFF2-40B4-BE49-F238E27FC236}">
                <a16:creationId xmlns:a16="http://schemas.microsoft.com/office/drawing/2014/main" id="{467288C7-9CEC-4AB4-D62A-95968F9CF5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59525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E4A008BA-FD1C-036B-74F0-98601C493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186" name="Google Shape;323;gdffe5a3af5_0_1098:notes">
            <a:extLst>
              <a:ext uri="{FF2B5EF4-FFF2-40B4-BE49-F238E27FC236}">
                <a16:creationId xmlns:a16="http://schemas.microsoft.com/office/drawing/2014/main" id="{EE36D59F-353F-C579-A80A-6EEE89ECC9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187" name="Google Shape;324;gdffe5a3af5_0_1098:notes">
            <a:extLst>
              <a:ext uri="{FF2B5EF4-FFF2-40B4-BE49-F238E27FC236}">
                <a16:creationId xmlns:a16="http://schemas.microsoft.com/office/drawing/2014/main" id="{715ADE29-F1BB-B679-8DF7-4EA088E822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5708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B40599C3-50E7-AFF1-95BF-344A6CFB4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186" name="Google Shape;323;gdffe5a3af5_0_1098:notes">
            <a:extLst>
              <a:ext uri="{FF2B5EF4-FFF2-40B4-BE49-F238E27FC236}">
                <a16:creationId xmlns:a16="http://schemas.microsoft.com/office/drawing/2014/main" id="{DA8737B5-F41B-497E-4440-C8A21FDC4F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187" name="Google Shape;324;gdffe5a3af5_0_1098:notes">
            <a:extLst>
              <a:ext uri="{FF2B5EF4-FFF2-40B4-BE49-F238E27FC236}">
                <a16:creationId xmlns:a16="http://schemas.microsoft.com/office/drawing/2014/main" id="{7DF92545-7002-B0F3-415D-FC16635054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07821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E088739B-6AB4-5B3B-2B0F-2CCC5AB12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186" name="Google Shape;323;gdffe5a3af5_0_1098:notes">
            <a:extLst>
              <a:ext uri="{FF2B5EF4-FFF2-40B4-BE49-F238E27FC236}">
                <a16:creationId xmlns:a16="http://schemas.microsoft.com/office/drawing/2014/main" id="{9DBBCB00-014D-6527-295B-29AA6DAD8D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187" name="Google Shape;324;gdffe5a3af5_0_1098:notes">
            <a:extLst>
              <a:ext uri="{FF2B5EF4-FFF2-40B4-BE49-F238E27FC236}">
                <a16:creationId xmlns:a16="http://schemas.microsoft.com/office/drawing/2014/main" id="{9DE8402C-0F51-1300-3C7B-1B5523E0F8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08987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686D3F89-C5F9-9582-5908-DE053667B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186" name="Google Shape;323;gdffe5a3af5_0_1098:notes">
            <a:extLst>
              <a:ext uri="{FF2B5EF4-FFF2-40B4-BE49-F238E27FC236}">
                <a16:creationId xmlns:a16="http://schemas.microsoft.com/office/drawing/2014/main" id="{578BFF84-0938-01FE-E961-10B7EB14EE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187" name="Google Shape;324;gdffe5a3af5_0_1098:notes">
            <a:extLst>
              <a:ext uri="{FF2B5EF4-FFF2-40B4-BE49-F238E27FC236}">
                <a16:creationId xmlns:a16="http://schemas.microsoft.com/office/drawing/2014/main" id="{367DDE46-AD43-8715-9DF7-3894200BC1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6593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7FB93967-5978-82BB-A7EC-F8B5E74D1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186" name="Google Shape;323;gdffe5a3af5_0_1098:notes">
            <a:extLst>
              <a:ext uri="{FF2B5EF4-FFF2-40B4-BE49-F238E27FC236}">
                <a16:creationId xmlns:a16="http://schemas.microsoft.com/office/drawing/2014/main" id="{05115141-B4E7-C707-059F-003BAD8614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187" name="Google Shape;324;gdffe5a3af5_0_1098:notes">
            <a:extLst>
              <a:ext uri="{FF2B5EF4-FFF2-40B4-BE49-F238E27FC236}">
                <a16:creationId xmlns:a16="http://schemas.microsoft.com/office/drawing/2014/main" id="{1D158ED5-BE42-402B-7066-EAD23F158F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14939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95F153CA-16FA-57F7-F541-39FB08EF0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186" name="Google Shape;323;gdffe5a3af5_0_1098:notes">
            <a:extLst>
              <a:ext uri="{FF2B5EF4-FFF2-40B4-BE49-F238E27FC236}">
                <a16:creationId xmlns:a16="http://schemas.microsoft.com/office/drawing/2014/main" id="{7167262D-3631-C635-7639-235FDAA4CB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187" name="Google Shape;324;gdffe5a3af5_0_1098:notes">
            <a:extLst>
              <a:ext uri="{FF2B5EF4-FFF2-40B4-BE49-F238E27FC236}">
                <a16:creationId xmlns:a16="http://schemas.microsoft.com/office/drawing/2014/main" id="{AE07C147-9B0B-DA0E-2AF4-F3DA75BF27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4943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2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953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23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23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0" name="Google Shape;762;gddd26cc8a4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081" name="Google Shape;763;gddd26cc8a4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805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806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4" name="Google Shape;348;gddd26cc8a4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015" name="Google Shape;349;gddd26cc8a4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030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031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8" name="Google Shape;435;gcc9050bdf8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89" name="Google Shape;436;gcc9050bdf8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061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062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085" name="Google Shape;435;gcc9050bdf8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086" name="Google Shape;436;gcc9050bdf8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3" name="Google Shape;9;p2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1620" b="17753"/>
          <a:stretch>
            <a:fillRect/>
          </a:stretch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48890" name="Google Shape;10;p2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891" name="Google Shape;11;p2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892" name="Google Shape;12;p2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893" name="Google Shape;13;p2"/>
          <p:cNvSpPr txBox="1">
            <a:spLocks noGrp="1"/>
          </p:cNvSpPr>
          <p:nvPr>
            <p:ph type="ctrTitle"/>
          </p:nvPr>
        </p:nvSpPr>
        <p:spPr>
          <a:xfrm>
            <a:off x="1625850" y="1317528"/>
            <a:ext cx="5892300" cy="2358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4889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25850" y="3778500"/>
            <a:ext cx="5892300" cy="47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2097174" name="Google Shape;15;p2"/>
          <p:cNvPicPr preferRelativeResize="0">
            <a:picLocks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-1011050" y="-447675"/>
            <a:ext cx="5892301" cy="364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75" name="Google Shape;16;p2"/>
          <p:cNvPicPr preferRelativeResize="0">
            <a:picLocks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10800000">
            <a:off x="4261050" y="1962150"/>
            <a:ext cx="5892301" cy="36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6" name="Google Shape;9;p2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1620" b="17753"/>
          <a:stretch>
            <a:fillRect/>
          </a:stretch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5906" name="Google Shape;10;p2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907" name="Google Shape;11;p2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908" name="Google Shape;12;p2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909" name="Google Shape;13;p2"/>
          <p:cNvSpPr txBox="1">
            <a:spLocks noGrp="1"/>
          </p:cNvSpPr>
          <p:nvPr>
            <p:ph type="ctrTitle"/>
          </p:nvPr>
        </p:nvSpPr>
        <p:spPr>
          <a:xfrm>
            <a:off x="1625850" y="1317528"/>
            <a:ext cx="5892300" cy="2358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55910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25850" y="3778500"/>
            <a:ext cx="5892300" cy="47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2097277" name="Google Shape;15;p2"/>
          <p:cNvPicPr preferRelativeResize="0">
            <a:picLocks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-1011050" y="-447675"/>
            <a:ext cx="5892301" cy="364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78" name="Google Shape;16;p2"/>
          <p:cNvPicPr preferRelativeResize="0">
            <a:picLocks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10800000">
            <a:off x="4261050" y="1962150"/>
            <a:ext cx="5892301" cy="36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4" name="Google Shape;18;p3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1620" b="17753"/>
          <a:stretch>
            <a:fillRect/>
          </a:stretch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5855" name="Google Shape;19;p3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856" name="Google Shape;20;p3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857" name="Google Shape;21;p3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858" name="Google Shape;22;p3"/>
          <p:cNvSpPr txBox="1">
            <a:spLocks noGrp="1"/>
          </p:cNvSpPr>
          <p:nvPr>
            <p:ph type="title"/>
          </p:nvPr>
        </p:nvSpPr>
        <p:spPr>
          <a:xfrm>
            <a:off x="4491888" y="1682463"/>
            <a:ext cx="3312300" cy="111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5859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4491888" y="2851113"/>
            <a:ext cx="3312300" cy="6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5860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1931113" y="1872250"/>
            <a:ext cx="1728900" cy="118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pic>
        <p:nvPicPr>
          <p:cNvPr id="2097255" name="Google Shape;25;p3"/>
          <p:cNvPicPr preferRelativeResize="0">
            <a:picLocks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-1015800" y="-419100"/>
            <a:ext cx="6190054" cy="383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56" name="Google Shape;26;p3"/>
          <p:cNvPicPr preferRelativeResize="0">
            <a:picLocks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10800000">
            <a:off x="4352926" y="1967775"/>
            <a:ext cx="5790899" cy="358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7" name="Google Shape;28;p4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1620" b="17753"/>
          <a:stretch>
            <a:fillRect/>
          </a:stretch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5791" name="Google Shape;29;p4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792" name="Google Shape;30;p4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793" name="Google Shape;31;p4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794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1684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lvl9pPr>
          </a:lstStyle>
          <a:p>
            <a:endParaRPr/>
          </a:p>
        </p:txBody>
      </p:sp>
      <p:pic>
        <p:nvPicPr>
          <p:cNvPr id="2097238" name="Google Shape;33;p4"/>
          <p:cNvPicPr preferRelativeResize="0">
            <a:picLocks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-825300" y="-371475"/>
            <a:ext cx="4857272" cy="300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39" name="Google Shape;34;p4"/>
          <p:cNvPicPr preferRelativeResize="0">
            <a:picLocks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10800000">
            <a:off x="5048253" y="2398274"/>
            <a:ext cx="5095572" cy="3154876"/>
          </a:xfrm>
          <a:prstGeom prst="rect">
            <a:avLst/>
          </a:prstGeom>
          <a:noFill/>
          <a:ln>
            <a:noFill/>
          </a:ln>
        </p:spPr>
      </p:pic>
      <p:sp>
        <p:nvSpPr>
          <p:cNvPr id="1055795" name="Google Shape;35;p4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1" name="Google Shape;37;p5"/>
          <p:cNvPicPr preferRelativeResize="0">
            <a:picLocks/>
          </p:cNvPicPr>
          <p:nvPr/>
        </p:nvPicPr>
        <p:blipFill rotWithShape="1">
          <a:blip r:embed="rId2">
            <a:alphaModFix amt="75000"/>
          </a:blip>
          <a:srcRect l="17266" t="16652"/>
          <a:stretch>
            <a:fillRect/>
          </a:stretch>
        </p:blipFill>
        <p:spPr>
          <a:xfrm rot="10800000">
            <a:off x="4688049" y="2278552"/>
            <a:ext cx="4684549" cy="29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52" name="Google Shape;38;p5"/>
          <p:cNvPicPr preferRelativeResize="0">
            <a:picLocks/>
          </p:cNvPicPr>
          <p:nvPr/>
        </p:nvPicPr>
        <p:blipFill rotWithShape="1">
          <a:blip r:embed="rId2">
            <a:alphaModFix amt="75000"/>
          </a:blip>
          <a:srcRect l="16618" t="14668"/>
          <a:stretch>
            <a:fillRect/>
          </a:stretch>
        </p:blipFill>
        <p:spPr>
          <a:xfrm rot="4">
            <a:off x="-57150" y="-190497"/>
            <a:ext cx="4810127" cy="3047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53" name="Google Shape;39;p5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t="1620" b="17753"/>
          <a:stretch>
            <a:fillRect/>
          </a:stretch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5847" name="Google Shape;40;p5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848" name="Google Shape;41;p5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849" name="Google Shape;42;p5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850" name="Google Shape;43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55851" name="Google Shape;44;p5"/>
          <p:cNvSpPr txBox="1">
            <a:spLocks noGrp="1"/>
          </p:cNvSpPr>
          <p:nvPr>
            <p:ph type="subTitle" idx="1"/>
          </p:nvPr>
        </p:nvSpPr>
        <p:spPr>
          <a:xfrm>
            <a:off x="1605775" y="3703499"/>
            <a:ext cx="2846700" cy="7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55852" name="Google Shape;45;p5"/>
          <p:cNvSpPr txBox="1">
            <a:spLocks noGrp="1"/>
          </p:cNvSpPr>
          <p:nvPr>
            <p:ph type="subTitle" idx="2"/>
          </p:nvPr>
        </p:nvSpPr>
        <p:spPr>
          <a:xfrm>
            <a:off x="4688050" y="3703499"/>
            <a:ext cx="2846700" cy="7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55853" name="Google Shape;46;p5"/>
          <p:cNvSpPr txBox="1">
            <a:spLocks noGrp="1"/>
          </p:cNvSpPr>
          <p:nvPr>
            <p:ph type="subTitle" idx="3"/>
          </p:nvPr>
        </p:nvSpPr>
        <p:spPr>
          <a:xfrm>
            <a:off x="1605779" y="3328943"/>
            <a:ext cx="2846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55854" name="Google Shape;47;p5"/>
          <p:cNvSpPr txBox="1">
            <a:spLocks noGrp="1"/>
          </p:cNvSpPr>
          <p:nvPr>
            <p:ph type="subTitle" idx="4"/>
          </p:nvPr>
        </p:nvSpPr>
        <p:spPr>
          <a:xfrm>
            <a:off x="4688055" y="3328943"/>
            <a:ext cx="2846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0" name="Google Shape;49;p6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1620" b="17753"/>
          <a:stretch>
            <a:fillRect/>
          </a:stretch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5898" name="Google Shape;50;p6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899" name="Google Shape;51;p6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900" name="Google Shape;52;p6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901" name="Google Shape;53;p6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pic>
        <p:nvPicPr>
          <p:cNvPr id="2097271" name="Google Shape;54;p6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 l="24087" t="19903"/>
          <a:stretch>
            <a:fillRect/>
          </a:stretch>
        </p:blipFill>
        <p:spPr>
          <a:xfrm>
            <a:off x="-104775" y="-85500"/>
            <a:ext cx="3714749" cy="242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72" name="Google Shape;55;p6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 l="22039" t="14089"/>
          <a:stretch>
            <a:fillRect/>
          </a:stretch>
        </p:blipFill>
        <p:spPr>
          <a:xfrm rot="-10799995">
            <a:off x="5705475" y="2752926"/>
            <a:ext cx="3629025" cy="2476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1" name="Google Shape;57;p7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1620" b="17753"/>
          <a:stretch>
            <a:fillRect/>
          </a:stretch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5939" name="Google Shape;58;p7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940" name="Google Shape;59;p7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941" name="Google Shape;60;p7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942" name="Google Shape;61;p7"/>
          <p:cNvSpPr txBox="1">
            <a:spLocks noGrp="1"/>
          </p:cNvSpPr>
          <p:nvPr>
            <p:ph type="title"/>
          </p:nvPr>
        </p:nvSpPr>
        <p:spPr>
          <a:xfrm>
            <a:off x="4381506" y="887025"/>
            <a:ext cx="4038600" cy="9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55943" name="Google Shape;62;p7"/>
          <p:cNvSpPr txBox="1">
            <a:spLocks noGrp="1"/>
          </p:cNvSpPr>
          <p:nvPr>
            <p:ph type="body" idx="1"/>
          </p:nvPr>
        </p:nvSpPr>
        <p:spPr>
          <a:xfrm>
            <a:off x="4381500" y="1843575"/>
            <a:ext cx="4038600" cy="24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pic>
        <p:nvPicPr>
          <p:cNvPr id="2097292" name="Google Shape;63;p7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 l="24156" t="16303"/>
          <a:stretch>
            <a:fillRect/>
          </a:stretch>
        </p:blipFill>
        <p:spPr>
          <a:xfrm rot="5400000">
            <a:off x="5767588" y="527636"/>
            <a:ext cx="4294574" cy="293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6" name="Google Shape;65;p8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1620" b="17753"/>
          <a:stretch>
            <a:fillRect/>
          </a:stretch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5949" name="Google Shape;66;p8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950" name="Google Shape;67;p8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951" name="Google Shape;68;p8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952" name="Google Shape;69;p8"/>
          <p:cNvSpPr txBox="1">
            <a:spLocks noGrp="1"/>
          </p:cNvSpPr>
          <p:nvPr>
            <p:ph type="title"/>
          </p:nvPr>
        </p:nvSpPr>
        <p:spPr>
          <a:xfrm>
            <a:off x="2005350" y="1506750"/>
            <a:ext cx="5133300" cy="213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2097297" name="Google Shape;70;p8"/>
          <p:cNvPicPr preferRelativeResize="0">
            <a:picLocks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5400000">
            <a:off x="4270575" y="37800"/>
            <a:ext cx="6816287" cy="422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98" name="Google Shape;71;p8"/>
          <p:cNvPicPr preferRelativeResize="0">
            <a:picLocks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-5399997">
            <a:off x="-1890149" y="942974"/>
            <a:ext cx="6692275" cy="41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0" name="Google Shape;73;p9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1620" b="17753"/>
          <a:stretch>
            <a:fillRect/>
          </a:stretch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5807" name="Google Shape;74;p9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808" name="Google Shape;75;p9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809" name="Google Shape;76;p9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810" name="Google Shape;77;p9"/>
          <p:cNvSpPr txBox="1">
            <a:spLocks noGrp="1"/>
          </p:cNvSpPr>
          <p:nvPr>
            <p:ph type="title"/>
          </p:nvPr>
        </p:nvSpPr>
        <p:spPr>
          <a:xfrm>
            <a:off x="970400" y="1168075"/>
            <a:ext cx="3133800" cy="18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55811" name="Google Shape;78;p9"/>
          <p:cNvSpPr txBox="1">
            <a:spLocks noGrp="1"/>
          </p:cNvSpPr>
          <p:nvPr>
            <p:ph type="subTitle" idx="1"/>
          </p:nvPr>
        </p:nvSpPr>
        <p:spPr>
          <a:xfrm>
            <a:off x="970400" y="3167250"/>
            <a:ext cx="3133800" cy="8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pic>
        <p:nvPicPr>
          <p:cNvPr id="2097241" name="Google Shape;79;p9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 l="19106" t="4942"/>
          <a:stretch>
            <a:fillRect/>
          </a:stretch>
        </p:blipFill>
        <p:spPr>
          <a:xfrm rot="-5400000">
            <a:off x="-727588" y="1263239"/>
            <a:ext cx="4580326" cy="333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3" name="Google Shape;81;p10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1620" b="17753"/>
          <a:stretch>
            <a:fillRect/>
          </a:stretch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5884" name="Google Shape;82;p10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885" name="Google Shape;83;p10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886" name="Google Shape;84;p10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887" name="Google Shape;85;p10"/>
          <p:cNvSpPr txBox="1">
            <a:spLocks noGrp="1"/>
          </p:cNvSpPr>
          <p:nvPr>
            <p:ph type="title"/>
          </p:nvPr>
        </p:nvSpPr>
        <p:spPr>
          <a:xfrm rot="300">
            <a:off x="720000" y="3295650"/>
            <a:ext cx="3433500" cy="120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82" name="Google Shape;87;p11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1620" b="17753"/>
          <a:stretch>
            <a:fillRect/>
          </a:stretch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5917" name="Google Shape;88;p11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918" name="Google Shape;89;p11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919" name="Google Shape;90;p11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920" name="Google Shape;91;p11"/>
          <p:cNvSpPr txBox="1">
            <a:spLocks noGrp="1"/>
          </p:cNvSpPr>
          <p:nvPr>
            <p:ph type="title" hasCustomPrompt="1"/>
          </p:nvPr>
        </p:nvSpPr>
        <p:spPr>
          <a:xfrm rot="186">
            <a:off x="977225" y="1686338"/>
            <a:ext cx="5538000" cy="123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81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5921" name="Google Shape;92;p11"/>
          <p:cNvSpPr txBox="1">
            <a:spLocks noGrp="1"/>
          </p:cNvSpPr>
          <p:nvPr>
            <p:ph type="subTitle" idx="1"/>
          </p:nvPr>
        </p:nvSpPr>
        <p:spPr>
          <a:xfrm>
            <a:off x="977225" y="2821638"/>
            <a:ext cx="55380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2097283" name="Google Shape;93;p11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/>
          <a:stretch>
            <a:fillRect/>
          </a:stretch>
        </p:blipFill>
        <p:spPr>
          <a:xfrm rot="6015032">
            <a:off x="3802652" y="445901"/>
            <a:ext cx="7113000" cy="440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84" name="Google Shape;94;p11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 l="-60" t="537"/>
          <a:stretch>
            <a:fillRect/>
          </a:stretch>
        </p:blipFill>
        <p:spPr>
          <a:xfrm rot="-5399997">
            <a:off x="-1590800" y="1404054"/>
            <a:ext cx="5772273" cy="355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6" name="Google Shape;28;p4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1620" b="17753"/>
          <a:stretch>
            <a:fillRect/>
          </a:stretch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30" name="Google Shape;29;p4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931" name="Google Shape;30;p4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932" name="Google Shape;31;p4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933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1684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lvl9pPr>
          </a:lstStyle>
          <a:p>
            <a:endParaRPr/>
          </a:p>
        </p:txBody>
      </p:sp>
      <p:pic>
        <p:nvPicPr>
          <p:cNvPr id="2097177" name="Google Shape;33;p4"/>
          <p:cNvPicPr preferRelativeResize="0">
            <a:picLocks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-825300" y="-371475"/>
            <a:ext cx="4857272" cy="300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78" name="Google Shape;34;p4"/>
          <p:cNvPicPr preferRelativeResize="0">
            <a:picLocks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10800000">
            <a:off x="5048253" y="2398274"/>
            <a:ext cx="5095572" cy="3154876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34" name="Google Shape;35;p4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2" name="Google Shape;97;p13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1620" b="17753"/>
          <a:stretch>
            <a:fillRect/>
          </a:stretch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5812" name="Google Shape;98;p13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813" name="Google Shape;99;p13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814" name="Google Shape;100;p13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815" name="Google Shape;101;p13"/>
          <p:cNvSpPr txBox="1">
            <a:spLocks noGrp="1"/>
          </p:cNvSpPr>
          <p:nvPr>
            <p:ph type="title"/>
          </p:nvPr>
        </p:nvSpPr>
        <p:spPr>
          <a:xfrm>
            <a:off x="713224" y="1835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5816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713224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55817" name="Google Shape;103;p13"/>
          <p:cNvSpPr txBox="1">
            <a:spLocks noGrp="1"/>
          </p:cNvSpPr>
          <p:nvPr>
            <p:ph type="title" idx="2"/>
          </p:nvPr>
        </p:nvSpPr>
        <p:spPr>
          <a:xfrm>
            <a:off x="713224" y="3680488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5818" name="Google Shape;104;p13"/>
          <p:cNvSpPr txBox="1">
            <a:spLocks noGrp="1"/>
          </p:cNvSpPr>
          <p:nvPr>
            <p:ph type="subTitle" idx="3"/>
          </p:nvPr>
        </p:nvSpPr>
        <p:spPr>
          <a:xfrm>
            <a:off x="713224" y="411461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55819" name="Google Shape;105;p13"/>
          <p:cNvSpPr txBox="1">
            <a:spLocks noGrp="1"/>
          </p:cNvSpPr>
          <p:nvPr>
            <p:ph type="title" idx="4"/>
          </p:nvPr>
        </p:nvSpPr>
        <p:spPr>
          <a:xfrm>
            <a:off x="3419251" y="3680488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5820" name="Google Shape;106;p13"/>
          <p:cNvSpPr txBox="1">
            <a:spLocks noGrp="1"/>
          </p:cNvSpPr>
          <p:nvPr>
            <p:ph type="subTitle" idx="5"/>
          </p:nvPr>
        </p:nvSpPr>
        <p:spPr>
          <a:xfrm>
            <a:off x="3419251" y="411461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55821" name="Google Shape;107;p13"/>
          <p:cNvSpPr txBox="1">
            <a:spLocks noGrp="1"/>
          </p:cNvSpPr>
          <p:nvPr>
            <p:ph type="title" idx="6"/>
          </p:nvPr>
        </p:nvSpPr>
        <p:spPr>
          <a:xfrm>
            <a:off x="3419251" y="1835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5822" name="Google Shape;108;p13"/>
          <p:cNvSpPr txBox="1">
            <a:spLocks noGrp="1"/>
          </p:cNvSpPr>
          <p:nvPr>
            <p:ph type="subTitle" idx="7"/>
          </p:nvPr>
        </p:nvSpPr>
        <p:spPr>
          <a:xfrm>
            <a:off x="3419251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55823" name="Google Shape;109;p13"/>
          <p:cNvSpPr txBox="1">
            <a:spLocks noGrp="1"/>
          </p:cNvSpPr>
          <p:nvPr>
            <p:ph type="title" idx="8" hasCustomPrompt="1"/>
          </p:nvPr>
        </p:nvSpPr>
        <p:spPr>
          <a:xfrm>
            <a:off x="1415374" y="134477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5824" name="Google Shape;110;p13"/>
          <p:cNvSpPr txBox="1">
            <a:spLocks noGrp="1"/>
          </p:cNvSpPr>
          <p:nvPr>
            <p:ph type="title" idx="9" hasCustomPrompt="1"/>
          </p:nvPr>
        </p:nvSpPr>
        <p:spPr>
          <a:xfrm>
            <a:off x="4121401" y="319002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5825" name="Google Shape;111;p13"/>
          <p:cNvSpPr txBox="1">
            <a:spLocks noGrp="1"/>
          </p:cNvSpPr>
          <p:nvPr>
            <p:ph type="title" idx="13" hasCustomPrompt="1"/>
          </p:nvPr>
        </p:nvSpPr>
        <p:spPr>
          <a:xfrm>
            <a:off x="1415374" y="319002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5826" name="Google Shape;112;p13"/>
          <p:cNvSpPr txBox="1">
            <a:spLocks noGrp="1"/>
          </p:cNvSpPr>
          <p:nvPr>
            <p:ph type="title" idx="14" hasCustomPrompt="1"/>
          </p:nvPr>
        </p:nvSpPr>
        <p:spPr>
          <a:xfrm>
            <a:off x="4121401" y="134477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5827" name="Google Shape;113;p13"/>
          <p:cNvSpPr txBox="1">
            <a:spLocks noGrp="1"/>
          </p:cNvSpPr>
          <p:nvPr>
            <p:ph type="title" idx="15"/>
          </p:nvPr>
        </p:nvSpPr>
        <p:spPr>
          <a:xfrm>
            <a:off x="6125276" y="3680488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5828" name="Google Shape;114;p13"/>
          <p:cNvSpPr txBox="1">
            <a:spLocks noGrp="1"/>
          </p:cNvSpPr>
          <p:nvPr>
            <p:ph type="subTitle" idx="16"/>
          </p:nvPr>
        </p:nvSpPr>
        <p:spPr>
          <a:xfrm>
            <a:off x="6125276" y="411461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55829" name="Google Shape;115;p13"/>
          <p:cNvSpPr txBox="1">
            <a:spLocks noGrp="1"/>
          </p:cNvSpPr>
          <p:nvPr>
            <p:ph type="title" idx="17"/>
          </p:nvPr>
        </p:nvSpPr>
        <p:spPr>
          <a:xfrm>
            <a:off x="6125276" y="1835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5830" name="Google Shape;116;p13"/>
          <p:cNvSpPr txBox="1">
            <a:spLocks noGrp="1"/>
          </p:cNvSpPr>
          <p:nvPr>
            <p:ph type="subTitle" idx="18"/>
          </p:nvPr>
        </p:nvSpPr>
        <p:spPr>
          <a:xfrm>
            <a:off x="6125276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55831" name="Google Shape;117;p13"/>
          <p:cNvSpPr txBox="1">
            <a:spLocks noGrp="1"/>
          </p:cNvSpPr>
          <p:nvPr>
            <p:ph type="title" idx="19" hasCustomPrompt="1"/>
          </p:nvPr>
        </p:nvSpPr>
        <p:spPr>
          <a:xfrm>
            <a:off x="6827426" y="319002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5832" name="Google Shape;118;p13"/>
          <p:cNvSpPr txBox="1">
            <a:spLocks noGrp="1"/>
          </p:cNvSpPr>
          <p:nvPr>
            <p:ph type="title" idx="20" hasCustomPrompt="1"/>
          </p:nvPr>
        </p:nvSpPr>
        <p:spPr>
          <a:xfrm>
            <a:off x="6827426" y="134477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pic>
        <p:nvPicPr>
          <p:cNvPr id="2097243" name="Google Shape;119;p13"/>
          <p:cNvPicPr preferRelativeResize="0">
            <a:picLocks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-5400000">
            <a:off x="-1377750" y="2269750"/>
            <a:ext cx="4857272" cy="300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44" name="Google Shape;120;p13"/>
          <p:cNvPicPr preferRelativeResize="0">
            <a:picLocks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5400000">
            <a:off x="5366340" y="82974"/>
            <a:ext cx="5095572" cy="3154876"/>
          </a:xfrm>
          <a:prstGeom prst="rect">
            <a:avLst/>
          </a:prstGeom>
          <a:noFill/>
          <a:ln>
            <a:noFill/>
          </a:ln>
        </p:spPr>
      </p:pic>
      <p:sp>
        <p:nvSpPr>
          <p:cNvPr id="1055833" name="Google Shape;121;p13"/>
          <p:cNvSpPr txBox="1">
            <a:spLocks noGrp="1"/>
          </p:cNvSpPr>
          <p:nvPr>
            <p:ph type="title" idx="21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7" name="Google Shape;123;p14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1620" b="17753"/>
          <a:stretch>
            <a:fillRect/>
          </a:stretch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5893" name="Google Shape;124;p14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894" name="Google Shape;125;p14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895" name="Google Shape;126;p14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896" name="Google Shape;127;p14"/>
          <p:cNvSpPr txBox="1">
            <a:spLocks noGrp="1"/>
          </p:cNvSpPr>
          <p:nvPr>
            <p:ph type="title"/>
          </p:nvPr>
        </p:nvSpPr>
        <p:spPr>
          <a:xfrm>
            <a:off x="1486024" y="3068248"/>
            <a:ext cx="61722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5897" name="Google Shape;128;p14"/>
          <p:cNvSpPr txBox="1">
            <a:spLocks noGrp="1"/>
          </p:cNvSpPr>
          <p:nvPr>
            <p:ph type="subTitle" idx="1"/>
          </p:nvPr>
        </p:nvSpPr>
        <p:spPr>
          <a:xfrm>
            <a:off x="1485800" y="1628863"/>
            <a:ext cx="6172200" cy="149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2097268" name="Google Shape;129;p14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/>
          <a:stretch>
            <a:fillRect/>
          </a:stretch>
        </p:blipFill>
        <p:spPr>
          <a:xfrm>
            <a:off x="-1436100" y="-758750"/>
            <a:ext cx="6816174" cy="422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69" name="Google Shape;130;p14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 l="-60" t="537"/>
          <a:stretch>
            <a:fillRect/>
          </a:stretch>
        </p:blipFill>
        <p:spPr>
          <a:xfrm rot="-10799997">
            <a:off x="4648077" y="1876429"/>
            <a:ext cx="5772273" cy="355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_1_2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4" name="Google Shape;132;p15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1620" b="17753"/>
          <a:stretch>
            <a:fillRect/>
          </a:stretch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5888" name="Google Shape;133;p15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889" name="Google Shape;134;p15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890" name="Google Shape;135;p15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891" name="Google Shape;136;p15"/>
          <p:cNvSpPr txBox="1">
            <a:spLocks noGrp="1"/>
          </p:cNvSpPr>
          <p:nvPr>
            <p:ph type="title"/>
          </p:nvPr>
        </p:nvSpPr>
        <p:spPr>
          <a:xfrm>
            <a:off x="964750" y="1536350"/>
            <a:ext cx="2947500" cy="55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55892" name="Google Shape;137;p15"/>
          <p:cNvSpPr txBox="1">
            <a:spLocks noGrp="1"/>
          </p:cNvSpPr>
          <p:nvPr>
            <p:ph type="subTitle" idx="1"/>
          </p:nvPr>
        </p:nvSpPr>
        <p:spPr>
          <a:xfrm rot="350">
            <a:off x="964550" y="2381675"/>
            <a:ext cx="2947500" cy="140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pic>
        <p:nvPicPr>
          <p:cNvPr id="2097265" name="Google Shape;138;p15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 l="20571" t="8875"/>
          <a:stretch>
            <a:fillRect/>
          </a:stretch>
        </p:blipFill>
        <p:spPr>
          <a:xfrm rot="10800000">
            <a:off x="4713096" y="1967777"/>
            <a:ext cx="4497577" cy="319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66" name="Google Shape;139;p15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 l="20886" t="8231"/>
          <a:stretch>
            <a:fillRect/>
          </a:stretch>
        </p:blipFill>
        <p:spPr>
          <a:xfrm rot="4">
            <a:off x="-66675" y="-190497"/>
            <a:ext cx="4563850" cy="3277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1_1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85" name="Google Shape;141;p16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1620" b="17753"/>
          <a:stretch>
            <a:fillRect/>
          </a:stretch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5922" name="Google Shape;142;p16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923" name="Google Shape;143;p16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924" name="Google Shape;144;p16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925" name="Google Shape;145;p16"/>
          <p:cNvSpPr txBox="1">
            <a:spLocks noGrp="1"/>
          </p:cNvSpPr>
          <p:nvPr>
            <p:ph type="body" idx="1"/>
          </p:nvPr>
        </p:nvSpPr>
        <p:spPr>
          <a:xfrm>
            <a:off x="720000" y="1456400"/>
            <a:ext cx="7704000" cy="259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 b="1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lvl9pPr>
          </a:lstStyle>
          <a:p>
            <a:endParaRPr/>
          </a:p>
        </p:txBody>
      </p:sp>
      <p:sp>
        <p:nvSpPr>
          <p:cNvPr id="1055926" name="Google Shape;146;p16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pic>
        <p:nvPicPr>
          <p:cNvPr id="2097286" name="Google Shape;147;p16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/>
          <a:stretch>
            <a:fillRect/>
          </a:stretch>
        </p:blipFill>
        <p:spPr>
          <a:xfrm rot="5400000">
            <a:off x="5369415" y="-442041"/>
            <a:ext cx="5662423" cy="350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87" name="Google Shape;148;p16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 l="-60" t="537"/>
          <a:stretch>
            <a:fillRect/>
          </a:stretch>
        </p:blipFill>
        <p:spPr>
          <a:xfrm rot="-5399997">
            <a:off x="-1828923" y="1781179"/>
            <a:ext cx="5772273" cy="355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2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3" name="Google Shape;150;p17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1620" b="17753"/>
          <a:stretch>
            <a:fillRect/>
          </a:stretch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5944" name="Google Shape;151;p17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945" name="Google Shape;152;p17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946" name="Google Shape;153;p17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947" name="Google Shape;154;p17"/>
          <p:cNvSpPr txBox="1">
            <a:spLocks noGrp="1"/>
          </p:cNvSpPr>
          <p:nvPr>
            <p:ph type="body" idx="1"/>
          </p:nvPr>
        </p:nvSpPr>
        <p:spPr>
          <a:xfrm>
            <a:off x="713225" y="1475125"/>
            <a:ext cx="7717500" cy="31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lvl9pPr>
          </a:lstStyle>
          <a:p>
            <a:endParaRPr/>
          </a:p>
        </p:txBody>
      </p:sp>
      <p:sp>
        <p:nvSpPr>
          <p:cNvPr id="1055948" name="Google Shape;155;p17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pic>
        <p:nvPicPr>
          <p:cNvPr id="2097294" name="Google Shape;156;p17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 l="-60" t="535" b="73705"/>
          <a:stretch>
            <a:fillRect/>
          </a:stretch>
        </p:blipFill>
        <p:spPr>
          <a:xfrm rot="5400003">
            <a:off x="-2495438" y="2110890"/>
            <a:ext cx="5461376" cy="870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95" name="Google Shape;157;p17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 l="-60" t="535" b="73705"/>
          <a:stretch>
            <a:fillRect/>
          </a:stretch>
        </p:blipFill>
        <p:spPr>
          <a:xfrm rot="-5399997">
            <a:off x="6178013" y="2110891"/>
            <a:ext cx="5461376" cy="870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5" name="Google Shape;159;p18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1620" b="17753"/>
          <a:stretch>
            <a:fillRect/>
          </a:stretch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5834" name="Google Shape;160;p18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835" name="Google Shape;161;p18"/>
          <p:cNvSpPr txBox="1">
            <a:spLocks noGrp="1"/>
          </p:cNvSpPr>
          <p:nvPr>
            <p:ph type="title"/>
          </p:nvPr>
        </p:nvSpPr>
        <p:spPr>
          <a:xfrm rot="-1114">
            <a:off x="726775" y="2183450"/>
            <a:ext cx="2778300" cy="82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55836" name="Google Shape;162;p18"/>
          <p:cNvSpPr txBox="1">
            <a:spLocks noGrp="1"/>
          </p:cNvSpPr>
          <p:nvPr>
            <p:ph type="subTitle" idx="1"/>
          </p:nvPr>
        </p:nvSpPr>
        <p:spPr>
          <a:xfrm rot="371">
            <a:off x="726775" y="2991552"/>
            <a:ext cx="2778300" cy="4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55837" name="Google Shape;163;p18"/>
          <p:cNvSpPr txBox="1">
            <a:spLocks noGrp="1"/>
          </p:cNvSpPr>
          <p:nvPr>
            <p:ph type="title" idx="2"/>
          </p:nvPr>
        </p:nvSpPr>
        <p:spPr>
          <a:xfrm>
            <a:off x="3189587" y="3304275"/>
            <a:ext cx="27783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55838" name="Google Shape;164;p18"/>
          <p:cNvSpPr txBox="1">
            <a:spLocks noGrp="1"/>
          </p:cNvSpPr>
          <p:nvPr>
            <p:ph type="subTitle" idx="3"/>
          </p:nvPr>
        </p:nvSpPr>
        <p:spPr>
          <a:xfrm>
            <a:off x="3189587" y="4114925"/>
            <a:ext cx="27783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55839" name="Google Shape;165;p18"/>
          <p:cNvSpPr txBox="1">
            <a:spLocks noGrp="1"/>
          </p:cNvSpPr>
          <p:nvPr>
            <p:ph type="title" idx="4"/>
          </p:nvPr>
        </p:nvSpPr>
        <p:spPr>
          <a:xfrm>
            <a:off x="5652399" y="2182150"/>
            <a:ext cx="27783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55840" name="Google Shape;166;p18"/>
          <p:cNvSpPr txBox="1">
            <a:spLocks noGrp="1"/>
          </p:cNvSpPr>
          <p:nvPr>
            <p:ph type="subTitle" idx="5"/>
          </p:nvPr>
        </p:nvSpPr>
        <p:spPr>
          <a:xfrm>
            <a:off x="5652399" y="2991875"/>
            <a:ext cx="2778300" cy="4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55841" name="Google Shape;167;p18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842" name="Google Shape;168;p18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7246" name="Google Shape;169;p18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 l="16597" t="23395"/>
          <a:stretch>
            <a:fillRect/>
          </a:stretch>
        </p:blipFill>
        <p:spPr>
          <a:xfrm rot="-5400000">
            <a:off x="-1349762" y="941737"/>
            <a:ext cx="5684874" cy="323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47" name="Google Shape;170;p18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 l="23059" t="16268"/>
          <a:stretch>
            <a:fillRect/>
          </a:stretch>
        </p:blipFill>
        <p:spPr>
          <a:xfrm rot="5400004">
            <a:off x="5600637" y="400113"/>
            <a:ext cx="4438774" cy="2990847"/>
          </a:xfrm>
          <a:prstGeom prst="rect">
            <a:avLst/>
          </a:prstGeom>
          <a:noFill/>
          <a:ln>
            <a:noFill/>
          </a:ln>
        </p:spPr>
      </p:pic>
      <p:sp>
        <p:nvSpPr>
          <p:cNvPr id="1055843" name="Google Shape;171;p18"/>
          <p:cNvSpPr txBox="1">
            <a:spLocks noGrp="1"/>
          </p:cNvSpPr>
          <p:nvPr>
            <p:ph type="title" idx="6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3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0" name="Google Shape;173;p19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1620" b="17753"/>
          <a:stretch>
            <a:fillRect/>
          </a:stretch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5874" name="Google Shape;174;p19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875" name="Google Shape;175;p19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876" name="Google Shape;176;p19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877" name="Google Shape;177;p19"/>
          <p:cNvSpPr txBox="1">
            <a:spLocks noGrp="1"/>
          </p:cNvSpPr>
          <p:nvPr>
            <p:ph type="title"/>
          </p:nvPr>
        </p:nvSpPr>
        <p:spPr>
          <a:xfrm>
            <a:off x="1600200" y="1345325"/>
            <a:ext cx="5943600" cy="3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55878" name="Google Shape;178;p19"/>
          <p:cNvSpPr txBox="1">
            <a:spLocks noGrp="1"/>
          </p:cNvSpPr>
          <p:nvPr>
            <p:ph type="subTitle" idx="1"/>
          </p:nvPr>
        </p:nvSpPr>
        <p:spPr>
          <a:xfrm>
            <a:off x="1600200" y="1576824"/>
            <a:ext cx="59436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55879" name="Google Shape;179;p19"/>
          <p:cNvSpPr txBox="1">
            <a:spLocks noGrp="1"/>
          </p:cNvSpPr>
          <p:nvPr>
            <p:ph type="title" idx="2"/>
          </p:nvPr>
        </p:nvSpPr>
        <p:spPr>
          <a:xfrm>
            <a:off x="1600200" y="2491787"/>
            <a:ext cx="5943600" cy="3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55880" name="Google Shape;180;p19"/>
          <p:cNvSpPr txBox="1">
            <a:spLocks noGrp="1"/>
          </p:cNvSpPr>
          <p:nvPr>
            <p:ph type="subTitle" idx="3"/>
          </p:nvPr>
        </p:nvSpPr>
        <p:spPr>
          <a:xfrm>
            <a:off x="1600200" y="2721226"/>
            <a:ext cx="5943600" cy="7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55881" name="Google Shape;181;p19"/>
          <p:cNvSpPr txBox="1">
            <a:spLocks noGrp="1"/>
          </p:cNvSpPr>
          <p:nvPr>
            <p:ph type="title" idx="4"/>
          </p:nvPr>
        </p:nvSpPr>
        <p:spPr>
          <a:xfrm>
            <a:off x="1593425" y="3636142"/>
            <a:ext cx="5943600" cy="3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55882" name="Google Shape;182;p19"/>
          <p:cNvSpPr txBox="1">
            <a:spLocks noGrp="1"/>
          </p:cNvSpPr>
          <p:nvPr>
            <p:ph type="subTitle" idx="5"/>
          </p:nvPr>
        </p:nvSpPr>
        <p:spPr>
          <a:xfrm>
            <a:off x="1593425" y="3867801"/>
            <a:ext cx="59436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pic>
        <p:nvPicPr>
          <p:cNvPr id="2097261" name="Google Shape;183;p19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 l="-60" t="535" b="66797"/>
          <a:stretch>
            <a:fillRect/>
          </a:stretch>
        </p:blipFill>
        <p:spPr>
          <a:xfrm rot="-5399997">
            <a:off x="5922077" y="1921653"/>
            <a:ext cx="5772273" cy="1166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62" name="Google Shape;184;p19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 l="-60" t="535" b="66797"/>
          <a:stretch>
            <a:fillRect/>
          </a:stretch>
        </p:blipFill>
        <p:spPr>
          <a:xfrm rot="5400003">
            <a:off x="-2553948" y="1988316"/>
            <a:ext cx="5772273" cy="1166871"/>
          </a:xfrm>
          <a:prstGeom prst="rect">
            <a:avLst/>
          </a:prstGeom>
          <a:noFill/>
          <a:ln>
            <a:noFill/>
          </a:ln>
        </p:spPr>
      </p:pic>
      <p:sp>
        <p:nvSpPr>
          <p:cNvPr id="1055883" name="Google Shape;185;p19"/>
          <p:cNvSpPr txBox="1">
            <a:spLocks noGrp="1"/>
          </p:cNvSpPr>
          <p:nvPr>
            <p:ph type="title" idx="6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_2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88" name="Google Shape;187;p20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1620" b="17753"/>
          <a:stretch>
            <a:fillRect/>
          </a:stretch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5927" name="Google Shape;188;p20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928" name="Google Shape;189;p20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929" name="Google Shape;190;p20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930" name="Google Shape;191;p20"/>
          <p:cNvSpPr txBox="1">
            <a:spLocks noGrp="1"/>
          </p:cNvSpPr>
          <p:nvPr>
            <p:ph type="subTitle" idx="1"/>
          </p:nvPr>
        </p:nvSpPr>
        <p:spPr>
          <a:xfrm>
            <a:off x="2109048" y="1553404"/>
            <a:ext cx="2315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sp>
        <p:nvSpPr>
          <p:cNvPr id="1055931" name="Google Shape;192;p20"/>
          <p:cNvSpPr txBox="1">
            <a:spLocks noGrp="1"/>
          </p:cNvSpPr>
          <p:nvPr>
            <p:ph type="subTitle" idx="2"/>
          </p:nvPr>
        </p:nvSpPr>
        <p:spPr>
          <a:xfrm>
            <a:off x="2109047" y="1915655"/>
            <a:ext cx="23154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5932" name="Google Shape;193;p20"/>
          <p:cNvSpPr txBox="1">
            <a:spLocks noGrp="1"/>
          </p:cNvSpPr>
          <p:nvPr>
            <p:ph type="subTitle" idx="3"/>
          </p:nvPr>
        </p:nvSpPr>
        <p:spPr>
          <a:xfrm>
            <a:off x="4708749" y="1553404"/>
            <a:ext cx="2326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sp>
        <p:nvSpPr>
          <p:cNvPr id="1055933" name="Google Shape;194;p20"/>
          <p:cNvSpPr txBox="1">
            <a:spLocks noGrp="1"/>
          </p:cNvSpPr>
          <p:nvPr>
            <p:ph type="subTitle" idx="4"/>
          </p:nvPr>
        </p:nvSpPr>
        <p:spPr>
          <a:xfrm>
            <a:off x="4708753" y="1915655"/>
            <a:ext cx="23262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5934" name="Google Shape;195;p20"/>
          <p:cNvSpPr txBox="1">
            <a:spLocks noGrp="1"/>
          </p:cNvSpPr>
          <p:nvPr>
            <p:ph type="subTitle" idx="5"/>
          </p:nvPr>
        </p:nvSpPr>
        <p:spPr>
          <a:xfrm>
            <a:off x="2109048" y="3102807"/>
            <a:ext cx="231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sp>
        <p:nvSpPr>
          <p:cNvPr id="1055935" name="Google Shape;196;p20"/>
          <p:cNvSpPr txBox="1">
            <a:spLocks noGrp="1"/>
          </p:cNvSpPr>
          <p:nvPr>
            <p:ph type="subTitle" idx="6"/>
          </p:nvPr>
        </p:nvSpPr>
        <p:spPr>
          <a:xfrm>
            <a:off x="2109047" y="3462836"/>
            <a:ext cx="23133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5936" name="Google Shape;197;p20"/>
          <p:cNvSpPr txBox="1">
            <a:spLocks noGrp="1"/>
          </p:cNvSpPr>
          <p:nvPr>
            <p:ph type="subTitle" idx="7"/>
          </p:nvPr>
        </p:nvSpPr>
        <p:spPr>
          <a:xfrm>
            <a:off x="4708750" y="3102806"/>
            <a:ext cx="2326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sp>
        <p:nvSpPr>
          <p:cNvPr id="1055937" name="Google Shape;198;p20"/>
          <p:cNvSpPr txBox="1">
            <a:spLocks noGrp="1"/>
          </p:cNvSpPr>
          <p:nvPr>
            <p:ph type="subTitle" idx="8"/>
          </p:nvPr>
        </p:nvSpPr>
        <p:spPr>
          <a:xfrm>
            <a:off x="4708753" y="3462836"/>
            <a:ext cx="23262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5938" name="Google Shape;199;p20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pic>
        <p:nvPicPr>
          <p:cNvPr id="2097289" name="Google Shape;200;p20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 l="23664" t="13299"/>
          <a:stretch>
            <a:fillRect/>
          </a:stretch>
        </p:blipFill>
        <p:spPr>
          <a:xfrm>
            <a:off x="-142875" y="-308600"/>
            <a:ext cx="4171950" cy="29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90" name="Google Shape;201;p20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 l="21334" t="3883"/>
          <a:stretch>
            <a:fillRect/>
          </a:stretch>
        </p:blipFill>
        <p:spPr>
          <a:xfrm rot="-10799995">
            <a:off x="5587300" y="2451302"/>
            <a:ext cx="3747200" cy="283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9" name="Google Shape;203;p21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1620" b="17753"/>
          <a:stretch>
            <a:fillRect/>
          </a:stretch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5953" name="Google Shape;204;p21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954" name="Google Shape;205;p21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955" name="Google Shape;206;p21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956" name="Google Shape;207;p21"/>
          <p:cNvSpPr txBox="1">
            <a:spLocks noGrp="1"/>
          </p:cNvSpPr>
          <p:nvPr>
            <p:ph type="title"/>
          </p:nvPr>
        </p:nvSpPr>
        <p:spPr>
          <a:xfrm>
            <a:off x="720000" y="1748246"/>
            <a:ext cx="2423100" cy="42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55957" name="Google Shape;208;p21"/>
          <p:cNvSpPr txBox="1">
            <a:spLocks noGrp="1"/>
          </p:cNvSpPr>
          <p:nvPr>
            <p:ph type="subTitle" idx="1"/>
          </p:nvPr>
        </p:nvSpPr>
        <p:spPr>
          <a:xfrm>
            <a:off x="720204" y="2019748"/>
            <a:ext cx="2423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55958" name="Google Shape;209;p21"/>
          <p:cNvSpPr txBox="1">
            <a:spLocks noGrp="1"/>
          </p:cNvSpPr>
          <p:nvPr>
            <p:ph type="title" idx="2"/>
          </p:nvPr>
        </p:nvSpPr>
        <p:spPr>
          <a:xfrm>
            <a:off x="3368276" y="1748246"/>
            <a:ext cx="2423100" cy="42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55959" name="Google Shape;210;p21"/>
          <p:cNvSpPr txBox="1">
            <a:spLocks noGrp="1"/>
          </p:cNvSpPr>
          <p:nvPr>
            <p:ph type="subTitle" idx="3"/>
          </p:nvPr>
        </p:nvSpPr>
        <p:spPr>
          <a:xfrm>
            <a:off x="3368275" y="2019748"/>
            <a:ext cx="2423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55960" name="Google Shape;211;p21"/>
          <p:cNvSpPr txBox="1">
            <a:spLocks noGrp="1"/>
          </p:cNvSpPr>
          <p:nvPr>
            <p:ph type="title" idx="4"/>
          </p:nvPr>
        </p:nvSpPr>
        <p:spPr>
          <a:xfrm>
            <a:off x="720204" y="3237376"/>
            <a:ext cx="2423100" cy="42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55961" name="Google Shape;212;p21"/>
          <p:cNvSpPr txBox="1">
            <a:spLocks noGrp="1"/>
          </p:cNvSpPr>
          <p:nvPr>
            <p:ph type="subTitle" idx="5"/>
          </p:nvPr>
        </p:nvSpPr>
        <p:spPr>
          <a:xfrm>
            <a:off x="720204" y="3509446"/>
            <a:ext cx="2423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55962" name="Google Shape;213;p21"/>
          <p:cNvSpPr txBox="1">
            <a:spLocks noGrp="1"/>
          </p:cNvSpPr>
          <p:nvPr>
            <p:ph type="title" idx="6"/>
          </p:nvPr>
        </p:nvSpPr>
        <p:spPr>
          <a:xfrm>
            <a:off x="3368276" y="3237376"/>
            <a:ext cx="2423100" cy="42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55963" name="Google Shape;214;p21"/>
          <p:cNvSpPr txBox="1">
            <a:spLocks noGrp="1"/>
          </p:cNvSpPr>
          <p:nvPr>
            <p:ph type="subTitle" idx="7"/>
          </p:nvPr>
        </p:nvSpPr>
        <p:spPr>
          <a:xfrm>
            <a:off x="3368275" y="3509446"/>
            <a:ext cx="2423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55964" name="Google Shape;215;p21"/>
          <p:cNvSpPr txBox="1">
            <a:spLocks noGrp="1"/>
          </p:cNvSpPr>
          <p:nvPr>
            <p:ph type="title" idx="8"/>
          </p:nvPr>
        </p:nvSpPr>
        <p:spPr>
          <a:xfrm>
            <a:off x="6000876" y="1748246"/>
            <a:ext cx="2423100" cy="42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55965" name="Google Shape;216;p21"/>
          <p:cNvSpPr txBox="1">
            <a:spLocks noGrp="1"/>
          </p:cNvSpPr>
          <p:nvPr>
            <p:ph type="subTitle" idx="9"/>
          </p:nvPr>
        </p:nvSpPr>
        <p:spPr>
          <a:xfrm>
            <a:off x="6000875" y="2019748"/>
            <a:ext cx="2423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55966" name="Google Shape;217;p21"/>
          <p:cNvSpPr txBox="1">
            <a:spLocks noGrp="1"/>
          </p:cNvSpPr>
          <p:nvPr>
            <p:ph type="title" idx="13"/>
          </p:nvPr>
        </p:nvSpPr>
        <p:spPr>
          <a:xfrm>
            <a:off x="6000876" y="3237376"/>
            <a:ext cx="2423100" cy="42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55967" name="Google Shape;218;p21"/>
          <p:cNvSpPr txBox="1">
            <a:spLocks noGrp="1"/>
          </p:cNvSpPr>
          <p:nvPr>
            <p:ph type="subTitle" idx="14"/>
          </p:nvPr>
        </p:nvSpPr>
        <p:spPr>
          <a:xfrm>
            <a:off x="6000875" y="3509446"/>
            <a:ext cx="2423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55968" name="Google Shape;219;p21"/>
          <p:cNvSpPr txBox="1">
            <a:spLocks noGrp="1"/>
          </p:cNvSpPr>
          <p:nvPr>
            <p:ph type="title" idx="15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pic>
        <p:nvPicPr>
          <p:cNvPr id="2097300" name="Google Shape;220;p21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 l="23147" t="15754"/>
          <a:stretch>
            <a:fillRect/>
          </a:stretch>
        </p:blipFill>
        <p:spPr>
          <a:xfrm rot="5400000">
            <a:off x="5748539" y="489536"/>
            <a:ext cx="4351724" cy="295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01" name="Google Shape;221;p21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 l="19672" t="17471"/>
          <a:stretch>
            <a:fillRect/>
          </a:stretch>
        </p:blipFill>
        <p:spPr>
          <a:xfrm rot="-5399996">
            <a:off x="-957325" y="1514479"/>
            <a:ext cx="4633974" cy="2947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Google Shape;49;p6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1620" b="17753"/>
          <a:stretch>
            <a:fillRect/>
          </a:stretch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48578" name="Google Shape;50;p6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579" name="Google Shape;51;p6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580" name="Google Shape;52;p6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581" name="Google Shape;53;p6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pic>
        <p:nvPicPr>
          <p:cNvPr id="2097153" name="Google Shape;54;p6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 l="24087" t="19903"/>
          <a:stretch>
            <a:fillRect/>
          </a:stretch>
        </p:blipFill>
        <p:spPr>
          <a:xfrm>
            <a:off x="-104775" y="-85500"/>
            <a:ext cx="3714749" cy="242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54" name="Google Shape;55;p6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 l="22039" t="14089"/>
          <a:stretch>
            <a:fillRect/>
          </a:stretch>
        </p:blipFill>
        <p:spPr>
          <a:xfrm rot="-10799995">
            <a:off x="5705475" y="2752926"/>
            <a:ext cx="3629025" cy="2476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9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7" name="Google Shape;223;p22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1620" b="17753"/>
          <a:stretch>
            <a:fillRect/>
          </a:stretch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5861" name="Google Shape;224;p22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862" name="Google Shape;225;p22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863" name="Google Shape;226;p22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864" name="Google Shape;227;p22"/>
          <p:cNvSpPr txBox="1">
            <a:spLocks noGrp="1"/>
          </p:cNvSpPr>
          <p:nvPr>
            <p:ph type="title"/>
          </p:nvPr>
        </p:nvSpPr>
        <p:spPr>
          <a:xfrm>
            <a:off x="867750" y="3269200"/>
            <a:ext cx="1841400" cy="36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55865" name="Google Shape;228;p22"/>
          <p:cNvSpPr txBox="1">
            <a:spLocks noGrp="1"/>
          </p:cNvSpPr>
          <p:nvPr>
            <p:ph type="subTitle" idx="1"/>
          </p:nvPr>
        </p:nvSpPr>
        <p:spPr>
          <a:xfrm>
            <a:off x="867750" y="3500976"/>
            <a:ext cx="1841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55866" name="Google Shape;229;p22"/>
          <p:cNvSpPr txBox="1">
            <a:spLocks noGrp="1"/>
          </p:cNvSpPr>
          <p:nvPr>
            <p:ph type="title" idx="2"/>
          </p:nvPr>
        </p:nvSpPr>
        <p:spPr>
          <a:xfrm>
            <a:off x="3651596" y="3269200"/>
            <a:ext cx="1841400" cy="36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55867" name="Google Shape;230;p22"/>
          <p:cNvSpPr txBox="1">
            <a:spLocks noGrp="1"/>
          </p:cNvSpPr>
          <p:nvPr>
            <p:ph type="subTitle" idx="3"/>
          </p:nvPr>
        </p:nvSpPr>
        <p:spPr>
          <a:xfrm>
            <a:off x="3651596" y="3500976"/>
            <a:ext cx="1841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55868" name="Google Shape;231;p22"/>
          <p:cNvSpPr txBox="1">
            <a:spLocks noGrp="1"/>
          </p:cNvSpPr>
          <p:nvPr>
            <p:ph type="title" idx="4"/>
          </p:nvPr>
        </p:nvSpPr>
        <p:spPr>
          <a:xfrm>
            <a:off x="6434843" y="3269200"/>
            <a:ext cx="1841400" cy="36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55869" name="Google Shape;232;p22"/>
          <p:cNvSpPr txBox="1">
            <a:spLocks noGrp="1"/>
          </p:cNvSpPr>
          <p:nvPr>
            <p:ph type="subTitle" idx="5"/>
          </p:nvPr>
        </p:nvSpPr>
        <p:spPr>
          <a:xfrm>
            <a:off x="6434843" y="3500976"/>
            <a:ext cx="1841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55870" name="Google Shape;233;p22"/>
          <p:cNvSpPr txBox="1">
            <a:spLocks noGrp="1"/>
          </p:cNvSpPr>
          <p:nvPr>
            <p:ph type="title" idx="6" hasCustomPrompt="1"/>
          </p:nvPr>
        </p:nvSpPr>
        <p:spPr>
          <a:xfrm>
            <a:off x="1316850" y="1989375"/>
            <a:ext cx="943200" cy="51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055871" name="Google Shape;234;p22"/>
          <p:cNvSpPr txBox="1">
            <a:spLocks noGrp="1"/>
          </p:cNvSpPr>
          <p:nvPr>
            <p:ph type="title" idx="7" hasCustomPrompt="1"/>
          </p:nvPr>
        </p:nvSpPr>
        <p:spPr>
          <a:xfrm>
            <a:off x="4100400" y="1989375"/>
            <a:ext cx="943200" cy="51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5872" name="Google Shape;235;p22"/>
          <p:cNvSpPr txBox="1">
            <a:spLocks noGrp="1"/>
          </p:cNvSpPr>
          <p:nvPr>
            <p:ph type="title" idx="8" hasCustomPrompt="1"/>
          </p:nvPr>
        </p:nvSpPr>
        <p:spPr>
          <a:xfrm>
            <a:off x="6883943" y="1989375"/>
            <a:ext cx="943200" cy="51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5873" name="Google Shape;236;p22"/>
          <p:cNvSpPr txBox="1">
            <a:spLocks noGrp="1"/>
          </p:cNvSpPr>
          <p:nvPr>
            <p:ph type="title" idx="9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pic>
        <p:nvPicPr>
          <p:cNvPr id="2097258" name="Google Shape;237;p22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 l="23312" t="17389"/>
          <a:stretch>
            <a:fillRect/>
          </a:stretch>
        </p:blipFill>
        <p:spPr>
          <a:xfrm rot="5400000">
            <a:off x="5724725" y="522874"/>
            <a:ext cx="4342200" cy="289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59" name="Google Shape;238;p22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 l="21488" t="20407"/>
          <a:stretch>
            <a:fillRect/>
          </a:stretch>
        </p:blipFill>
        <p:spPr>
          <a:xfrm rot="-5399996">
            <a:off x="-852549" y="1514479"/>
            <a:ext cx="4529198" cy="2843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7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3" name="Google Shape;240;p23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1620" b="17753"/>
          <a:stretch>
            <a:fillRect/>
          </a:stretch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5902" name="Google Shape;241;p23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903" name="Google Shape;242;p23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904" name="Google Shape;243;p23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905" name="Google Shape;244;p23"/>
          <p:cNvSpPr txBox="1">
            <a:spLocks noGrp="1"/>
          </p:cNvSpPr>
          <p:nvPr>
            <p:ph type="title"/>
          </p:nvPr>
        </p:nvSpPr>
        <p:spPr>
          <a:xfrm>
            <a:off x="721575" y="540775"/>
            <a:ext cx="7704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pic>
        <p:nvPicPr>
          <p:cNvPr id="2097274" name="Google Shape;245;p23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 l="26204"/>
          <a:stretch>
            <a:fillRect/>
          </a:stretch>
        </p:blipFill>
        <p:spPr>
          <a:xfrm rot="-5400000">
            <a:off x="-785911" y="1937192"/>
            <a:ext cx="3611223" cy="30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75" name="Google Shape;246;p23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 l="26335" t="537"/>
          <a:stretch>
            <a:fillRect/>
          </a:stretch>
        </p:blipFill>
        <p:spPr>
          <a:xfrm rot="5400005">
            <a:off x="6372987" y="109689"/>
            <a:ext cx="3429100" cy="2866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8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9" name="Google Shape;248;p24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1620" b="17753"/>
          <a:stretch>
            <a:fillRect/>
          </a:stretch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5911" name="Google Shape;249;p24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912" name="Google Shape;250;p24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913" name="Google Shape;251;p24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914" name="Google Shape;252;p24"/>
          <p:cNvSpPr txBox="1">
            <a:spLocks noGrp="1"/>
          </p:cNvSpPr>
          <p:nvPr>
            <p:ph type="ctrTitle"/>
          </p:nvPr>
        </p:nvSpPr>
        <p:spPr>
          <a:xfrm>
            <a:off x="2243613" y="573100"/>
            <a:ext cx="4661700" cy="11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55915" name="Google Shape;253;p24"/>
          <p:cNvSpPr txBox="1">
            <a:spLocks noGrp="1"/>
          </p:cNvSpPr>
          <p:nvPr>
            <p:ph type="subTitle" idx="1"/>
          </p:nvPr>
        </p:nvSpPr>
        <p:spPr>
          <a:xfrm>
            <a:off x="2243625" y="1723300"/>
            <a:ext cx="4661700" cy="11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5916" name="Google Shape;254;p24"/>
          <p:cNvSpPr txBox="1"/>
          <p:nvPr/>
        </p:nvSpPr>
        <p:spPr>
          <a:xfrm>
            <a:off x="2072100" y="4182850"/>
            <a:ext cx="49998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CREDITS: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/>
              </a:rPr>
              <a:t>Slidesgo</a:t>
            </a:r>
            <a:r>
              <a:rPr lang="en"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, and includes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/>
              </a:rPr>
              <a:t>Flaticon</a:t>
            </a:r>
            <a:r>
              <a:rPr lang="en"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and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5"/>
              </a:rPr>
              <a:t>Freepik</a:t>
            </a:r>
            <a:endParaRPr sz="1200" b="1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097280" name="Google Shape;255;p24"/>
          <p:cNvPicPr preferRelativeResize="0">
            <a:picLocks/>
          </p:cNvPicPr>
          <p:nvPr/>
        </p:nvPicPr>
        <p:blipFill rotWithShape="1">
          <a:blip r:embed="rId6">
            <a:alphaModFix amt="75000"/>
          </a:blip>
          <a:srcRect l="18320"/>
          <a:stretch>
            <a:fillRect/>
          </a:stretch>
        </p:blipFill>
        <p:spPr>
          <a:xfrm rot="5400000">
            <a:off x="5077976" y="347474"/>
            <a:ext cx="5076823" cy="384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81" name="Google Shape;256;p24"/>
          <p:cNvPicPr preferRelativeResize="0">
            <a:picLocks/>
          </p:cNvPicPr>
          <p:nvPr/>
        </p:nvPicPr>
        <p:blipFill rotWithShape="1">
          <a:blip r:embed="rId6">
            <a:alphaModFix amt="75000"/>
          </a:blip>
          <a:srcRect l="14258" t="537"/>
          <a:stretch>
            <a:fillRect/>
          </a:stretch>
        </p:blipFill>
        <p:spPr>
          <a:xfrm rot="-5399997">
            <a:off x="-1076912" y="756716"/>
            <a:ext cx="5372099" cy="3858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8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2" name="Google Shape;258;p25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1620" b="17753"/>
          <a:stretch>
            <a:fillRect/>
          </a:stretch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5969" name="Google Shape;259;p25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970" name="Google Shape;260;p25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971" name="Google Shape;261;p25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7303" name="Google Shape;262;p25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 l="23664" t="13299"/>
          <a:stretch>
            <a:fillRect/>
          </a:stretch>
        </p:blipFill>
        <p:spPr>
          <a:xfrm>
            <a:off x="9525" y="-156200"/>
            <a:ext cx="4171950" cy="29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04" name="Google Shape;263;p25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 l="21334" t="3883"/>
          <a:stretch>
            <a:fillRect/>
          </a:stretch>
        </p:blipFill>
        <p:spPr>
          <a:xfrm rot="-10799995">
            <a:off x="5739700" y="2603702"/>
            <a:ext cx="3747200" cy="283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8" name="Google Shape;265;p26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1620" b="17753"/>
          <a:stretch>
            <a:fillRect/>
          </a:stretch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5844" name="Google Shape;266;p26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845" name="Google Shape;267;p26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846" name="Google Shape;268;p26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7249" name="Google Shape;269;p26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 l="20356"/>
          <a:stretch>
            <a:fillRect/>
          </a:stretch>
        </p:blipFill>
        <p:spPr>
          <a:xfrm rot="5400000">
            <a:off x="4631025" y="510125"/>
            <a:ext cx="5524500" cy="42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50" name="Google Shape;270;p26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 l="16645" t="537"/>
          <a:stretch>
            <a:fillRect/>
          </a:stretch>
        </p:blipFill>
        <p:spPr>
          <a:xfrm rot="-5399997">
            <a:off x="-1058539" y="294014"/>
            <a:ext cx="5654502" cy="4177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59" name="Google Shape;9;p2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1620" b="17753"/>
          <a:stretch>
            <a:fillRect/>
          </a:stretch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6329" name="Google Shape;10;p2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330" name="Google Shape;11;p2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331" name="Google Shape;12;p2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332" name="Google Shape;13;p2"/>
          <p:cNvSpPr txBox="1">
            <a:spLocks noGrp="1"/>
          </p:cNvSpPr>
          <p:nvPr>
            <p:ph type="ctrTitle"/>
          </p:nvPr>
        </p:nvSpPr>
        <p:spPr>
          <a:xfrm>
            <a:off x="1625850" y="1317528"/>
            <a:ext cx="5892300" cy="2358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56333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25850" y="3778500"/>
            <a:ext cx="5892300" cy="47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2097360" name="Google Shape;15;p2"/>
          <p:cNvPicPr preferRelativeResize="0">
            <a:picLocks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-1011050" y="-447675"/>
            <a:ext cx="5892301" cy="364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61" name="Google Shape;16;p2"/>
          <p:cNvPicPr preferRelativeResize="0">
            <a:picLocks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10800000">
            <a:off x="4261050" y="1962150"/>
            <a:ext cx="5892301" cy="36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81" name="Google Shape;18;p3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1620" b="17753"/>
          <a:stretch>
            <a:fillRect/>
          </a:stretch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6378" name="Google Shape;19;p3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379" name="Google Shape;20;p3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380" name="Google Shape;21;p3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381" name="Google Shape;22;p3"/>
          <p:cNvSpPr txBox="1">
            <a:spLocks noGrp="1"/>
          </p:cNvSpPr>
          <p:nvPr>
            <p:ph type="title"/>
          </p:nvPr>
        </p:nvSpPr>
        <p:spPr>
          <a:xfrm>
            <a:off x="4491888" y="1682463"/>
            <a:ext cx="3312300" cy="111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6382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4491888" y="2851113"/>
            <a:ext cx="3312300" cy="6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6383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1931113" y="1872250"/>
            <a:ext cx="1728900" cy="118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pic>
        <p:nvPicPr>
          <p:cNvPr id="2097382" name="Google Shape;25;p3"/>
          <p:cNvPicPr preferRelativeResize="0">
            <a:picLocks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-1015800" y="-419100"/>
            <a:ext cx="6190054" cy="383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83" name="Google Shape;26;p3"/>
          <p:cNvPicPr preferRelativeResize="0">
            <a:picLocks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10800000">
            <a:off x="4352926" y="1967775"/>
            <a:ext cx="5790899" cy="358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24" name="Google Shape;28;p4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1620" b="17753"/>
          <a:stretch>
            <a:fillRect/>
          </a:stretch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6219" name="Google Shape;29;p4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220" name="Google Shape;30;p4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221" name="Google Shape;31;p4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22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1684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lvl9pPr>
          </a:lstStyle>
          <a:p>
            <a:endParaRPr/>
          </a:p>
        </p:txBody>
      </p:sp>
      <p:pic>
        <p:nvPicPr>
          <p:cNvPr id="2097325" name="Google Shape;33;p4"/>
          <p:cNvPicPr preferRelativeResize="0">
            <a:picLocks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-825300" y="-371475"/>
            <a:ext cx="4857272" cy="300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26" name="Google Shape;34;p4"/>
          <p:cNvPicPr preferRelativeResize="0">
            <a:picLocks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10800000">
            <a:off x="5048253" y="2398274"/>
            <a:ext cx="5095572" cy="3154876"/>
          </a:xfrm>
          <a:prstGeom prst="rect">
            <a:avLst/>
          </a:prstGeom>
          <a:noFill/>
          <a:ln>
            <a:noFill/>
          </a:ln>
        </p:spPr>
      </p:pic>
      <p:sp>
        <p:nvSpPr>
          <p:cNvPr id="1056223" name="Google Shape;35;p4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51" name="Google Shape;37;p5"/>
          <p:cNvPicPr preferRelativeResize="0">
            <a:picLocks/>
          </p:cNvPicPr>
          <p:nvPr/>
        </p:nvPicPr>
        <p:blipFill rotWithShape="1">
          <a:blip r:embed="rId2">
            <a:alphaModFix amt="75000"/>
          </a:blip>
          <a:srcRect l="17266" t="16652"/>
          <a:stretch>
            <a:fillRect/>
          </a:stretch>
        </p:blipFill>
        <p:spPr>
          <a:xfrm rot="10800000">
            <a:off x="4688049" y="2278552"/>
            <a:ext cx="4684549" cy="29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52" name="Google Shape;38;p5"/>
          <p:cNvPicPr preferRelativeResize="0">
            <a:picLocks/>
          </p:cNvPicPr>
          <p:nvPr/>
        </p:nvPicPr>
        <p:blipFill rotWithShape="1">
          <a:blip r:embed="rId2">
            <a:alphaModFix amt="75000"/>
          </a:blip>
          <a:srcRect l="16618" t="14668"/>
          <a:stretch>
            <a:fillRect/>
          </a:stretch>
        </p:blipFill>
        <p:spPr>
          <a:xfrm rot="4">
            <a:off x="-57150" y="-190497"/>
            <a:ext cx="4810127" cy="3047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53" name="Google Shape;39;p5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t="1620" b="17753"/>
          <a:stretch>
            <a:fillRect/>
          </a:stretch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6303" name="Google Shape;40;p5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304" name="Google Shape;41;p5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305" name="Google Shape;42;p5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306" name="Google Shape;43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56307" name="Google Shape;44;p5"/>
          <p:cNvSpPr txBox="1">
            <a:spLocks noGrp="1"/>
          </p:cNvSpPr>
          <p:nvPr>
            <p:ph type="subTitle" idx="1"/>
          </p:nvPr>
        </p:nvSpPr>
        <p:spPr>
          <a:xfrm>
            <a:off x="1605775" y="3703499"/>
            <a:ext cx="2846700" cy="7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56308" name="Google Shape;45;p5"/>
          <p:cNvSpPr txBox="1">
            <a:spLocks noGrp="1"/>
          </p:cNvSpPr>
          <p:nvPr>
            <p:ph type="subTitle" idx="2"/>
          </p:nvPr>
        </p:nvSpPr>
        <p:spPr>
          <a:xfrm>
            <a:off x="4688050" y="3703499"/>
            <a:ext cx="2846700" cy="7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56309" name="Google Shape;46;p5"/>
          <p:cNvSpPr txBox="1">
            <a:spLocks noGrp="1"/>
          </p:cNvSpPr>
          <p:nvPr>
            <p:ph type="subTitle" idx="3"/>
          </p:nvPr>
        </p:nvSpPr>
        <p:spPr>
          <a:xfrm>
            <a:off x="1605779" y="3328943"/>
            <a:ext cx="2846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56310" name="Google Shape;47;p5"/>
          <p:cNvSpPr txBox="1">
            <a:spLocks noGrp="1"/>
          </p:cNvSpPr>
          <p:nvPr>
            <p:ph type="subTitle" idx="4"/>
          </p:nvPr>
        </p:nvSpPr>
        <p:spPr>
          <a:xfrm>
            <a:off x="4688055" y="3328943"/>
            <a:ext cx="2846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65" name="Google Shape;49;p6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1620" b="17753"/>
          <a:stretch>
            <a:fillRect/>
          </a:stretch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6339" name="Google Shape;50;p6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340" name="Google Shape;51;p6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341" name="Google Shape;52;p6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342" name="Google Shape;53;p6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pic>
        <p:nvPicPr>
          <p:cNvPr id="2097366" name="Google Shape;54;p6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 l="24087" t="19903"/>
          <a:stretch>
            <a:fillRect/>
          </a:stretch>
        </p:blipFill>
        <p:spPr>
          <a:xfrm>
            <a:off x="-104775" y="-85500"/>
            <a:ext cx="3714749" cy="242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67" name="Google Shape;55;p6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 l="22039" t="14089"/>
          <a:stretch>
            <a:fillRect/>
          </a:stretch>
        </p:blipFill>
        <p:spPr>
          <a:xfrm rot="-10799995">
            <a:off x="5705475" y="2752926"/>
            <a:ext cx="3629025" cy="2476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0" name="Google Shape;65;p8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1620" b="17753"/>
          <a:stretch>
            <a:fillRect/>
          </a:stretch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48852" name="Google Shape;66;p8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853" name="Google Shape;67;p8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854" name="Google Shape;68;p8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855" name="Google Shape;69;p8"/>
          <p:cNvSpPr txBox="1">
            <a:spLocks noGrp="1"/>
          </p:cNvSpPr>
          <p:nvPr>
            <p:ph type="title"/>
          </p:nvPr>
        </p:nvSpPr>
        <p:spPr>
          <a:xfrm>
            <a:off x="2005350" y="1506750"/>
            <a:ext cx="5133300" cy="213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2097171" name="Google Shape;70;p8"/>
          <p:cNvPicPr preferRelativeResize="0">
            <a:picLocks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5400000">
            <a:off x="4270575" y="37800"/>
            <a:ext cx="6816287" cy="422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72" name="Google Shape;71;p8"/>
          <p:cNvPicPr preferRelativeResize="0">
            <a:picLocks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-5399997">
            <a:off x="-1890149" y="942974"/>
            <a:ext cx="6692275" cy="41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90" name="Google Shape;57;p7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1620" b="17753"/>
          <a:stretch>
            <a:fillRect/>
          </a:stretch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6395" name="Google Shape;58;p7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396" name="Google Shape;59;p7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397" name="Google Shape;60;p7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398" name="Google Shape;61;p7"/>
          <p:cNvSpPr txBox="1">
            <a:spLocks noGrp="1"/>
          </p:cNvSpPr>
          <p:nvPr>
            <p:ph type="title"/>
          </p:nvPr>
        </p:nvSpPr>
        <p:spPr>
          <a:xfrm>
            <a:off x="4381506" y="887025"/>
            <a:ext cx="4038600" cy="9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56399" name="Google Shape;62;p7"/>
          <p:cNvSpPr txBox="1">
            <a:spLocks noGrp="1"/>
          </p:cNvSpPr>
          <p:nvPr>
            <p:ph type="body" idx="1"/>
          </p:nvPr>
        </p:nvSpPr>
        <p:spPr>
          <a:xfrm>
            <a:off x="4381500" y="1843575"/>
            <a:ext cx="4038600" cy="24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pic>
        <p:nvPicPr>
          <p:cNvPr id="2097391" name="Google Shape;63;p7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 l="24156" t="16303"/>
          <a:stretch>
            <a:fillRect/>
          </a:stretch>
        </p:blipFill>
        <p:spPr>
          <a:xfrm rot="5400000">
            <a:off x="5767588" y="527636"/>
            <a:ext cx="4294574" cy="293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39" name="Google Shape;65;p8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1620" b="17753"/>
          <a:stretch>
            <a:fillRect/>
          </a:stretch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6281" name="Google Shape;66;p8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282" name="Google Shape;67;p8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283" name="Google Shape;68;p8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284" name="Google Shape;69;p8"/>
          <p:cNvSpPr txBox="1">
            <a:spLocks noGrp="1"/>
          </p:cNvSpPr>
          <p:nvPr>
            <p:ph type="title"/>
          </p:nvPr>
        </p:nvSpPr>
        <p:spPr>
          <a:xfrm>
            <a:off x="2005350" y="1506750"/>
            <a:ext cx="5133300" cy="213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2097340" name="Google Shape;70;p8"/>
          <p:cNvPicPr preferRelativeResize="0">
            <a:picLocks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5400000">
            <a:off x="4270575" y="37800"/>
            <a:ext cx="6816287" cy="422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41" name="Google Shape;71;p8"/>
          <p:cNvPicPr preferRelativeResize="0">
            <a:picLocks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-5399997">
            <a:off x="-1890149" y="942974"/>
            <a:ext cx="6692275" cy="41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57" name="Google Shape;73;p9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1620" b="17753"/>
          <a:stretch>
            <a:fillRect/>
          </a:stretch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6324" name="Google Shape;74;p9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325" name="Google Shape;75;p9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326" name="Google Shape;76;p9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327" name="Google Shape;77;p9"/>
          <p:cNvSpPr txBox="1">
            <a:spLocks noGrp="1"/>
          </p:cNvSpPr>
          <p:nvPr>
            <p:ph type="title"/>
          </p:nvPr>
        </p:nvSpPr>
        <p:spPr>
          <a:xfrm>
            <a:off x="970400" y="1168075"/>
            <a:ext cx="3133800" cy="18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56328" name="Google Shape;78;p9"/>
          <p:cNvSpPr txBox="1">
            <a:spLocks noGrp="1"/>
          </p:cNvSpPr>
          <p:nvPr>
            <p:ph type="subTitle" idx="1"/>
          </p:nvPr>
        </p:nvSpPr>
        <p:spPr>
          <a:xfrm>
            <a:off x="970400" y="3167250"/>
            <a:ext cx="3133800" cy="8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pic>
        <p:nvPicPr>
          <p:cNvPr id="2097358" name="Google Shape;79;p9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 l="19106" t="4942"/>
          <a:stretch>
            <a:fillRect/>
          </a:stretch>
        </p:blipFill>
        <p:spPr>
          <a:xfrm rot="-5400000">
            <a:off x="-727588" y="1263239"/>
            <a:ext cx="4580326" cy="333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71" name="Google Shape;81;p10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1620" b="17753"/>
          <a:stretch>
            <a:fillRect/>
          </a:stretch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6353" name="Google Shape;82;p10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354" name="Google Shape;83;p10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355" name="Google Shape;84;p10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356" name="Google Shape;85;p10"/>
          <p:cNvSpPr txBox="1">
            <a:spLocks noGrp="1"/>
          </p:cNvSpPr>
          <p:nvPr>
            <p:ph type="title"/>
          </p:nvPr>
        </p:nvSpPr>
        <p:spPr>
          <a:xfrm rot="300">
            <a:off x="720000" y="3295650"/>
            <a:ext cx="3433500" cy="120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84" name="Google Shape;87;p11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1620" b="17753"/>
          <a:stretch>
            <a:fillRect/>
          </a:stretch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6384" name="Google Shape;88;p11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385" name="Google Shape;89;p11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386" name="Google Shape;90;p11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387" name="Google Shape;91;p11"/>
          <p:cNvSpPr txBox="1">
            <a:spLocks noGrp="1"/>
          </p:cNvSpPr>
          <p:nvPr>
            <p:ph type="title" hasCustomPrompt="1"/>
          </p:nvPr>
        </p:nvSpPr>
        <p:spPr>
          <a:xfrm rot="186">
            <a:off x="977225" y="1686338"/>
            <a:ext cx="5538000" cy="123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81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6388" name="Google Shape;92;p11"/>
          <p:cNvSpPr txBox="1">
            <a:spLocks noGrp="1"/>
          </p:cNvSpPr>
          <p:nvPr>
            <p:ph type="subTitle" idx="1"/>
          </p:nvPr>
        </p:nvSpPr>
        <p:spPr>
          <a:xfrm>
            <a:off x="977225" y="2821638"/>
            <a:ext cx="55380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2097385" name="Google Shape;93;p11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/>
          <a:stretch>
            <a:fillRect/>
          </a:stretch>
        </p:blipFill>
        <p:spPr>
          <a:xfrm rot="6015032">
            <a:off x="3802652" y="445901"/>
            <a:ext cx="7113000" cy="440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86" name="Google Shape;94;p11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 l="-60" t="537"/>
          <a:stretch>
            <a:fillRect/>
          </a:stretch>
        </p:blipFill>
        <p:spPr>
          <a:xfrm rot="-5399997">
            <a:off x="-1590800" y="1404054"/>
            <a:ext cx="5772273" cy="355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30" name="Google Shape;97;p13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1620" b="17753"/>
          <a:stretch>
            <a:fillRect/>
          </a:stretch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6251" name="Google Shape;98;p13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252" name="Google Shape;99;p13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253" name="Google Shape;100;p13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254" name="Google Shape;101;p13"/>
          <p:cNvSpPr txBox="1">
            <a:spLocks noGrp="1"/>
          </p:cNvSpPr>
          <p:nvPr>
            <p:ph type="title"/>
          </p:nvPr>
        </p:nvSpPr>
        <p:spPr>
          <a:xfrm>
            <a:off x="713224" y="1835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6255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713224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56256" name="Google Shape;103;p13"/>
          <p:cNvSpPr txBox="1">
            <a:spLocks noGrp="1"/>
          </p:cNvSpPr>
          <p:nvPr>
            <p:ph type="title" idx="2"/>
          </p:nvPr>
        </p:nvSpPr>
        <p:spPr>
          <a:xfrm>
            <a:off x="713224" y="3680488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6257" name="Google Shape;104;p13"/>
          <p:cNvSpPr txBox="1">
            <a:spLocks noGrp="1"/>
          </p:cNvSpPr>
          <p:nvPr>
            <p:ph type="subTitle" idx="3"/>
          </p:nvPr>
        </p:nvSpPr>
        <p:spPr>
          <a:xfrm>
            <a:off x="713224" y="411461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56258" name="Google Shape;105;p13"/>
          <p:cNvSpPr txBox="1">
            <a:spLocks noGrp="1"/>
          </p:cNvSpPr>
          <p:nvPr>
            <p:ph type="title" idx="4"/>
          </p:nvPr>
        </p:nvSpPr>
        <p:spPr>
          <a:xfrm>
            <a:off x="3419251" y="3680488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6259" name="Google Shape;106;p13"/>
          <p:cNvSpPr txBox="1">
            <a:spLocks noGrp="1"/>
          </p:cNvSpPr>
          <p:nvPr>
            <p:ph type="subTitle" idx="5"/>
          </p:nvPr>
        </p:nvSpPr>
        <p:spPr>
          <a:xfrm>
            <a:off x="3419251" y="411461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56260" name="Google Shape;107;p13"/>
          <p:cNvSpPr txBox="1">
            <a:spLocks noGrp="1"/>
          </p:cNvSpPr>
          <p:nvPr>
            <p:ph type="title" idx="6"/>
          </p:nvPr>
        </p:nvSpPr>
        <p:spPr>
          <a:xfrm>
            <a:off x="3419251" y="1835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6261" name="Google Shape;108;p13"/>
          <p:cNvSpPr txBox="1">
            <a:spLocks noGrp="1"/>
          </p:cNvSpPr>
          <p:nvPr>
            <p:ph type="subTitle" idx="7"/>
          </p:nvPr>
        </p:nvSpPr>
        <p:spPr>
          <a:xfrm>
            <a:off x="3419251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56262" name="Google Shape;109;p13"/>
          <p:cNvSpPr txBox="1">
            <a:spLocks noGrp="1"/>
          </p:cNvSpPr>
          <p:nvPr>
            <p:ph type="title" idx="8" hasCustomPrompt="1"/>
          </p:nvPr>
        </p:nvSpPr>
        <p:spPr>
          <a:xfrm>
            <a:off x="1415374" y="134477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6263" name="Google Shape;110;p13"/>
          <p:cNvSpPr txBox="1">
            <a:spLocks noGrp="1"/>
          </p:cNvSpPr>
          <p:nvPr>
            <p:ph type="title" idx="9" hasCustomPrompt="1"/>
          </p:nvPr>
        </p:nvSpPr>
        <p:spPr>
          <a:xfrm>
            <a:off x="4121401" y="319002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6264" name="Google Shape;111;p13"/>
          <p:cNvSpPr txBox="1">
            <a:spLocks noGrp="1"/>
          </p:cNvSpPr>
          <p:nvPr>
            <p:ph type="title" idx="13" hasCustomPrompt="1"/>
          </p:nvPr>
        </p:nvSpPr>
        <p:spPr>
          <a:xfrm>
            <a:off x="1415374" y="319002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6265" name="Google Shape;112;p13"/>
          <p:cNvSpPr txBox="1">
            <a:spLocks noGrp="1"/>
          </p:cNvSpPr>
          <p:nvPr>
            <p:ph type="title" idx="14" hasCustomPrompt="1"/>
          </p:nvPr>
        </p:nvSpPr>
        <p:spPr>
          <a:xfrm>
            <a:off x="4121401" y="134477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6266" name="Google Shape;113;p13"/>
          <p:cNvSpPr txBox="1">
            <a:spLocks noGrp="1"/>
          </p:cNvSpPr>
          <p:nvPr>
            <p:ph type="title" idx="15"/>
          </p:nvPr>
        </p:nvSpPr>
        <p:spPr>
          <a:xfrm>
            <a:off x="6125276" y="3680488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6267" name="Google Shape;114;p13"/>
          <p:cNvSpPr txBox="1">
            <a:spLocks noGrp="1"/>
          </p:cNvSpPr>
          <p:nvPr>
            <p:ph type="subTitle" idx="16"/>
          </p:nvPr>
        </p:nvSpPr>
        <p:spPr>
          <a:xfrm>
            <a:off x="6125276" y="411461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56268" name="Google Shape;115;p13"/>
          <p:cNvSpPr txBox="1">
            <a:spLocks noGrp="1"/>
          </p:cNvSpPr>
          <p:nvPr>
            <p:ph type="title" idx="17"/>
          </p:nvPr>
        </p:nvSpPr>
        <p:spPr>
          <a:xfrm>
            <a:off x="6125276" y="1835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6269" name="Google Shape;116;p13"/>
          <p:cNvSpPr txBox="1">
            <a:spLocks noGrp="1"/>
          </p:cNvSpPr>
          <p:nvPr>
            <p:ph type="subTitle" idx="18"/>
          </p:nvPr>
        </p:nvSpPr>
        <p:spPr>
          <a:xfrm>
            <a:off x="6125276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56270" name="Google Shape;117;p13"/>
          <p:cNvSpPr txBox="1">
            <a:spLocks noGrp="1"/>
          </p:cNvSpPr>
          <p:nvPr>
            <p:ph type="title" idx="19" hasCustomPrompt="1"/>
          </p:nvPr>
        </p:nvSpPr>
        <p:spPr>
          <a:xfrm>
            <a:off x="6827426" y="319002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6271" name="Google Shape;118;p13"/>
          <p:cNvSpPr txBox="1">
            <a:spLocks noGrp="1"/>
          </p:cNvSpPr>
          <p:nvPr>
            <p:ph type="title" idx="20" hasCustomPrompt="1"/>
          </p:nvPr>
        </p:nvSpPr>
        <p:spPr>
          <a:xfrm>
            <a:off x="6827426" y="134477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pic>
        <p:nvPicPr>
          <p:cNvPr id="2097331" name="Google Shape;119;p13"/>
          <p:cNvPicPr preferRelativeResize="0">
            <a:picLocks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-5400000">
            <a:off x="-1377750" y="2269750"/>
            <a:ext cx="4857272" cy="300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32" name="Google Shape;120;p13"/>
          <p:cNvPicPr preferRelativeResize="0">
            <a:picLocks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5400000">
            <a:off x="5366340" y="82974"/>
            <a:ext cx="5095572" cy="3154876"/>
          </a:xfrm>
          <a:prstGeom prst="rect">
            <a:avLst/>
          </a:prstGeom>
          <a:noFill/>
          <a:ln>
            <a:noFill/>
          </a:ln>
        </p:spPr>
      </p:pic>
      <p:sp>
        <p:nvSpPr>
          <p:cNvPr id="1056272" name="Google Shape;121;p13"/>
          <p:cNvSpPr txBox="1">
            <a:spLocks noGrp="1"/>
          </p:cNvSpPr>
          <p:nvPr>
            <p:ph type="title" idx="21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62" name="Google Shape;123;p14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1620" b="17753"/>
          <a:stretch>
            <a:fillRect/>
          </a:stretch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6334" name="Google Shape;124;p14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335" name="Google Shape;125;p14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336" name="Google Shape;126;p14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337" name="Google Shape;127;p14"/>
          <p:cNvSpPr txBox="1">
            <a:spLocks noGrp="1"/>
          </p:cNvSpPr>
          <p:nvPr>
            <p:ph type="title"/>
          </p:nvPr>
        </p:nvSpPr>
        <p:spPr>
          <a:xfrm>
            <a:off x="1486024" y="3068248"/>
            <a:ext cx="61722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6338" name="Google Shape;128;p14"/>
          <p:cNvSpPr txBox="1">
            <a:spLocks noGrp="1"/>
          </p:cNvSpPr>
          <p:nvPr>
            <p:ph type="subTitle" idx="1"/>
          </p:nvPr>
        </p:nvSpPr>
        <p:spPr>
          <a:xfrm>
            <a:off x="1485800" y="1628863"/>
            <a:ext cx="6172200" cy="149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2097363" name="Google Shape;129;p14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/>
          <a:stretch>
            <a:fillRect/>
          </a:stretch>
        </p:blipFill>
        <p:spPr>
          <a:xfrm>
            <a:off x="-1436100" y="-758750"/>
            <a:ext cx="6816174" cy="422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64" name="Google Shape;130;p14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 l="-60" t="537"/>
          <a:stretch>
            <a:fillRect/>
          </a:stretch>
        </p:blipFill>
        <p:spPr>
          <a:xfrm rot="-10799997">
            <a:off x="4648077" y="1876429"/>
            <a:ext cx="5772273" cy="355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_1_2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75" name="Google Shape;132;p15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1620" b="17753"/>
          <a:stretch>
            <a:fillRect/>
          </a:stretch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6361" name="Google Shape;133;p15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362" name="Google Shape;134;p15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363" name="Google Shape;135;p15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364" name="Google Shape;136;p15"/>
          <p:cNvSpPr txBox="1">
            <a:spLocks noGrp="1"/>
          </p:cNvSpPr>
          <p:nvPr>
            <p:ph type="title"/>
          </p:nvPr>
        </p:nvSpPr>
        <p:spPr>
          <a:xfrm>
            <a:off x="964750" y="1536350"/>
            <a:ext cx="2947500" cy="55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56365" name="Google Shape;137;p15"/>
          <p:cNvSpPr txBox="1">
            <a:spLocks noGrp="1"/>
          </p:cNvSpPr>
          <p:nvPr>
            <p:ph type="subTitle" idx="1"/>
          </p:nvPr>
        </p:nvSpPr>
        <p:spPr>
          <a:xfrm rot="350">
            <a:off x="964550" y="2381675"/>
            <a:ext cx="2947500" cy="140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pic>
        <p:nvPicPr>
          <p:cNvPr id="2097376" name="Google Shape;138;p15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 l="20571" t="8875"/>
          <a:stretch>
            <a:fillRect/>
          </a:stretch>
        </p:blipFill>
        <p:spPr>
          <a:xfrm rot="10800000">
            <a:off x="4713096" y="1967777"/>
            <a:ext cx="4497577" cy="319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77" name="Google Shape;139;p15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 l="20886" t="8231"/>
          <a:stretch>
            <a:fillRect/>
          </a:stretch>
        </p:blipFill>
        <p:spPr>
          <a:xfrm rot="4">
            <a:off x="-66675" y="-190497"/>
            <a:ext cx="4563850" cy="3277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1_1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33" name="Google Shape;141;p16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1620" b="17753"/>
          <a:stretch>
            <a:fillRect/>
          </a:stretch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6273" name="Google Shape;142;p16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274" name="Google Shape;143;p16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275" name="Google Shape;144;p16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276" name="Google Shape;145;p16"/>
          <p:cNvSpPr txBox="1">
            <a:spLocks noGrp="1"/>
          </p:cNvSpPr>
          <p:nvPr>
            <p:ph type="body" idx="1"/>
          </p:nvPr>
        </p:nvSpPr>
        <p:spPr>
          <a:xfrm>
            <a:off x="720000" y="1456400"/>
            <a:ext cx="7704000" cy="259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 b="1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lvl9pPr>
          </a:lstStyle>
          <a:p>
            <a:endParaRPr/>
          </a:p>
        </p:txBody>
      </p:sp>
      <p:sp>
        <p:nvSpPr>
          <p:cNvPr id="1056277" name="Google Shape;146;p16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pic>
        <p:nvPicPr>
          <p:cNvPr id="2097334" name="Google Shape;147;p16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/>
          <a:stretch>
            <a:fillRect/>
          </a:stretch>
        </p:blipFill>
        <p:spPr>
          <a:xfrm rot="5400000">
            <a:off x="5369415" y="-442041"/>
            <a:ext cx="5662423" cy="350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35" name="Google Shape;148;p16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 l="-60" t="537"/>
          <a:stretch>
            <a:fillRect/>
          </a:stretch>
        </p:blipFill>
        <p:spPr>
          <a:xfrm rot="-5399997">
            <a:off x="-1828923" y="1781179"/>
            <a:ext cx="5772273" cy="355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5" name="Google Shape;87;p11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1620" b="17753"/>
          <a:stretch>
            <a:fillRect/>
          </a:stretch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49055" name="Google Shape;88;p11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056" name="Google Shape;89;p11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057" name="Google Shape;90;p11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058" name="Google Shape;91;p11"/>
          <p:cNvSpPr txBox="1">
            <a:spLocks noGrp="1"/>
          </p:cNvSpPr>
          <p:nvPr>
            <p:ph type="title" hasCustomPrompt="1"/>
          </p:nvPr>
        </p:nvSpPr>
        <p:spPr>
          <a:xfrm rot="186">
            <a:off x="977225" y="1686338"/>
            <a:ext cx="5538000" cy="123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81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9059" name="Google Shape;92;p11"/>
          <p:cNvSpPr txBox="1">
            <a:spLocks noGrp="1"/>
          </p:cNvSpPr>
          <p:nvPr>
            <p:ph type="subTitle" idx="1"/>
          </p:nvPr>
        </p:nvSpPr>
        <p:spPr>
          <a:xfrm>
            <a:off x="977225" y="2821638"/>
            <a:ext cx="55380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2097186" name="Google Shape;93;p11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/>
          <a:stretch>
            <a:fillRect/>
          </a:stretch>
        </p:blipFill>
        <p:spPr>
          <a:xfrm rot="6015032">
            <a:off x="3802652" y="445901"/>
            <a:ext cx="7113000" cy="440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87" name="Google Shape;94;p11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 l="-60" t="537"/>
          <a:stretch>
            <a:fillRect/>
          </a:stretch>
        </p:blipFill>
        <p:spPr>
          <a:xfrm rot="-5399997">
            <a:off x="-1590800" y="1404054"/>
            <a:ext cx="5772273" cy="355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2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42" name="Google Shape;150;p17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1620" b="17753"/>
          <a:stretch>
            <a:fillRect/>
          </a:stretch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6285" name="Google Shape;151;p17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286" name="Google Shape;152;p17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287" name="Google Shape;153;p17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288" name="Google Shape;154;p17"/>
          <p:cNvSpPr txBox="1">
            <a:spLocks noGrp="1"/>
          </p:cNvSpPr>
          <p:nvPr>
            <p:ph type="body" idx="1"/>
          </p:nvPr>
        </p:nvSpPr>
        <p:spPr>
          <a:xfrm>
            <a:off x="713225" y="1475125"/>
            <a:ext cx="7717500" cy="31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lvl9pPr>
          </a:lstStyle>
          <a:p>
            <a:endParaRPr/>
          </a:p>
        </p:txBody>
      </p:sp>
      <p:sp>
        <p:nvSpPr>
          <p:cNvPr id="1056289" name="Google Shape;155;p17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pic>
        <p:nvPicPr>
          <p:cNvPr id="2097343" name="Google Shape;156;p17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 l="-60" t="535" b="73705"/>
          <a:stretch>
            <a:fillRect/>
          </a:stretch>
        </p:blipFill>
        <p:spPr>
          <a:xfrm rot="5400003">
            <a:off x="-2495438" y="2110890"/>
            <a:ext cx="5461376" cy="870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44" name="Google Shape;157;p17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 l="-60" t="535" b="73705"/>
          <a:stretch>
            <a:fillRect/>
          </a:stretch>
        </p:blipFill>
        <p:spPr>
          <a:xfrm rot="-5399997">
            <a:off x="6178013" y="2110891"/>
            <a:ext cx="5461376" cy="870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48" name="Google Shape;159;p18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1620" b="17753"/>
          <a:stretch>
            <a:fillRect/>
          </a:stretch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6293" name="Google Shape;160;p18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294" name="Google Shape;161;p18"/>
          <p:cNvSpPr txBox="1">
            <a:spLocks noGrp="1"/>
          </p:cNvSpPr>
          <p:nvPr>
            <p:ph type="title"/>
          </p:nvPr>
        </p:nvSpPr>
        <p:spPr>
          <a:xfrm rot="-1114">
            <a:off x="726775" y="2183450"/>
            <a:ext cx="2778300" cy="82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56295" name="Google Shape;162;p18"/>
          <p:cNvSpPr txBox="1">
            <a:spLocks noGrp="1"/>
          </p:cNvSpPr>
          <p:nvPr>
            <p:ph type="subTitle" idx="1"/>
          </p:nvPr>
        </p:nvSpPr>
        <p:spPr>
          <a:xfrm rot="371">
            <a:off x="726775" y="2991552"/>
            <a:ext cx="2778300" cy="4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56296" name="Google Shape;163;p18"/>
          <p:cNvSpPr txBox="1">
            <a:spLocks noGrp="1"/>
          </p:cNvSpPr>
          <p:nvPr>
            <p:ph type="title" idx="2"/>
          </p:nvPr>
        </p:nvSpPr>
        <p:spPr>
          <a:xfrm>
            <a:off x="3189587" y="3304275"/>
            <a:ext cx="27783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56297" name="Google Shape;164;p18"/>
          <p:cNvSpPr txBox="1">
            <a:spLocks noGrp="1"/>
          </p:cNvSpPr>
          <p:nvPr>
            <p:ph type="subTitle" idx="3"/>
          </p:nvPr>
        </p:nvSpPr>
        <p:spPr>
          <a:xfrm>
            <a:off x="3189587" y="4114925"/>
            <a:ext cx="27783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56298" name="Google Shape;165;p18"/>
          <p:cNvSpPr txBox="1">
            <a:spLocks noGrp="1"/>
          </p:cNvSpPr>
          <p:nvPr>
            <p:ph type="title" idx="4"/>
          </p:nvPr>
        </p:nvSpPr>
        <p:spPr>
          <a:xfrm>
            <a:off x="5652399" y="2182150"/>
            <a:ext cx="27783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56299" name="Google Shape;166;p18"/>
          <p:cNvSpPr txBox="1">
            <a:spLocks noGrp="1"/>
          </p:cNvSpPr>
          <p:nvPr>
            <p:ph type="subTitle" idx="5"/>
          </p:nvPr>
        </p:nvSpPr>
        <p:spPr>
          <a:xfrm>
            <a:off x="5652399" y="2991875"/>
            <a:ext cx="2778300" cy="4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56300" name="Google Shape;167;p18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301" name="Google Shape;168;p18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7349" name="Google Shape;169;p18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 l="16597" t="23395"/>
          <a:stretch>
            <a:fillRect/>
          </a:stretch>
        </p:blipFill>
        <p:spPr>
          <a:xfrm rot="-5400000">
            <a:off x="-1349762" y="941737"/>
            <a:ext cx="5684874" cy="323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50" name="Google Shape;170;p18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 l="23059" t="16268"/>
          <a:stretch>
            <a:fillRect/>
          </a:stretch>
        </p:blipFill>
        <p:spPr>
          <a:xfrm rot="5400004">
            <a:off x="5600637" y="400113"/>
            <a:ext cx="4438774" cy="2990847"/>
          </a:xfrm>
          <a:prstGeom prst="rect">
            <a:avLst/>
          </a:prstGeom>
          <a:noFill/>
          <a:ln>
            <a:noFill/>
          </a:ln>
        </p:spPr>
      </p:pic>
      <p:sp>
        <p:nvSpPr>
          <p:cNvPr id="1056302" name="Google Shape;171;p18"/>
          <p:cNvSpPr txBox="1">
            <a:spLocks noGrp="1"/>
          </p:cNvSpPr>
          <p:nvPr>
            <p:ph type="title" idx="6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3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68" name="Google Shape;173;p19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1620" b="17753"/>
          <a:stretch>
            <a:fillRect/>
          </a:stretch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6343" name="Google Shape;174;p19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344" name="Google Shape;175;p19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345" name="Google Shape;176;p19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346" name="Google Shape;177;p19"/>
          <p:cNvSpPr txBox="1">
            <a:spLocks noGrp="1"/>
          </p:cNvSpPr>
          <p:nvPr>
            <p:ph type="title"/>
          </p:nvPr>
        </p:nvSpPr>
        <p:spPr>
          <a:xfrm>
            <a:off x="1600200" y="1345325"/>
            <a:ext cx="5943600" cy="3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56347" name="Google Shape;178;p19"/>
          <p:cNvSpPr txBox="1">
            <a:spLocks noGrp="1"/>
          </p:cNvSpPr>
          <p:nvPr>
            <p:ph type="subTitle" idx="1"/>
          </p:nvPr>
        </p:nvSpPr>
        <p:spPr>
          <a:xfrm>
            <a:off x="1600200" y="1576824"/>
            <a:ext cx="59436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56348" name="Google Shape;179;p19"/>
          <p:cNvSpPr txBox="1">
            <a:spLocks noGrp="1"/>
          </p:cNvSpPr>
          <p:nvPr>
            <p:ph type="title" idx="2"/>
          </p:nvPr>
        </p:nvSpPr>
        <p:spPr>
          <a:xfrm>
            <a:off x="1600200" y="2491787"/>
            <a:ext cx="5943600" cy="3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56349" name="Google Shape;180;p19"/>
          <p:cNvSpPr txBox="1">
            <a:spLocks noGrp="1"/>
          </p:cNvSpPr>
          <p:nvPr>
            <p:ph type="subTitle" idx="3"/>
          </p:nvPr>
        </p:nvSpPr>
        <p:spPr>
          <a:xfrm>
            <a:off x="1600200" y="2721226"/>
            <a:ext cx="5943600" cy="7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56350" name="Google Shape;181;p19"/>
          <p:cNvSpPr txBox="1">
            <a:spLocks noGrp="1"/>
          </p:cNvSpPr>
          <p:nvPr>
            <p:ph type="title" idx="4"/>
          </p:nvPr>
        </p:nvSpPr>
        <p:spPr>
          <a:xfrm>
            <a:off x="1593425" y="3636142"/>
            <a:ext cx="5943600" cy="3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56351" name="Google Shape;182;p19"/>
          <p:cNvSpPr txBox="1">
            <a:spLocks noGrp="1"/>
          </p:cNvSpPr>
          <p:nvPr>
            <p:ph type="subTitle" idx="5"/>
          </p:nvPr>
        </p:nvSpPr>
        <p:spPr>
          <a:xfrm>
            <a:off x="1593425" y="3867801"/>
            <a:ext cx="59436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pic>
        <p:nvPicPr>
          <p:cNvPr id="2097369" name="Google Shape;183;p19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 l="-60" t="535" b="66797"/>
          <a:stretch>
            <a:fillRect/>
          </a:stretch>
        </p:blipFill>
        <p:spPr>
          <a:xfrm rot="-5399997">
            <a:off x="5922077" y="1921653"/>
            <a:ext cx="5772273" cy="1166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70" name="Google Shape;184;p19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 l="-60" t="535" b="66797"/>
          <a:stretch>
            <a:fillRect/>
          </a:stretch>
        </p:blipFill>
        <p:spPr>
          <a:xfrm rot="5400003">
            <a:off x="-2553948" y="1988316"/>
            <a:ext cx="5772273" cy="1166871"/>
          </a:xfrm>
          <a:prstGeom prst="rect">
            <a:avLst/>
          </a:prstGeom>
          <a:noFill/>
          <a:ln>
            <a:noFill/>
          </a:ln>
        </p:spPr>
      </p:pic>
      <p:sp>
        <p:nvSpPr>
          <p:cNvPr id="1056352" name="Google Shape;185;p19"/>
          <p:cNvSpPr txBox="1">
            <a:spLocks noGrp="1"/>
          </p:cNvSpPr>
          <p:nvPr>
            <p:ph type="title" idx="6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_2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78" name="Google Shape;187;p20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1620" b="17753"/>
          <a:stretch>
            <a:fillRect/>
          </a:stretch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6366" name="Google Shape;188;p20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367" name="Google Shape;189;p20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368" name="Google Shape;190;p20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369" name="Google Shape;191;p20"/>
          <p:cNvSpPr txBox="1">
            <a:spLocks noGrp="1"/>
          </p:cNvSpPr>
          <p:nvPr>
            <p:ph type="subTitle" idx="1"/>
          </p:nvPr>
        </p:nvSpPr>
        <p:spPr>
          <a:xfrm>
            <a:off x="2109048" y="1553404"/>
            <a:ext cx="2315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sp>
        <p:nvSpPr>
          <p:cNvPr id="1056370" name="Google Shape;192;p20"/>
          <p:cNvSpPr txBox="1">
            <a:spLocks noGrp="1"/>
          </p:cNvSpPr>
          <p:nvPr>
            <p:ph type="subTitle" idx="2"/>
          </p:nvPr>
        </p:nvSpPr>
        <p:spPr>
          <a:xfrm>
            <a:off x="2109047" y="1915655"/>
            <a:ext cx="23154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6371" name="Google Shape;193;p20"/>
          <p:cNvSpPr txBox="1">
            <a:spLocks noGrp="1"/>
          </p:cNvSpPr>
          <p:nvPr>
            <p:ph type="subTitle" idx="3"/>
          </p:nvPr>
        </p:nvSpPr>
        <p:spPr>
          <a:xfrm>
            <a:off x="4708749" y="1553404"/>
            <a:ext cx="2326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sp>
        <p:nvSpPr>
          <p:cNvPr id="1056372" name="Google Shape;194;p20"/>
          <p:cNvSpPr txBox="1">
            <a:spLocks noGrp="1"/>
          </p:cNvSpPr>
          <p:nvPr>
            <p:ph type="subTitle" idx="4"/>
          </p:nvPr>
        </p:nvSpPr>
        <p:spPr>
          <a:xfrm>
            <a:off x="4708753" y="1915655"/>
            <a:ext cx="23262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6373" name="Google Shape;195;p20"/>
          <p:cNvSpPr txBox="1">
            <a:spLocks noGrp="1"/>
          </p:cNvSpPr>
          <p:nvPr>
            <p:ph type="subTitle" idx="5"/>
          </p:nvPr>
        </p:nvSpPr>
        <p:spPr>
          <a:xfrm>
            <a:off x="2109048" y="3102807"/>
            <a:ext cx="231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sp>
        <p:nvSpPr>
          <p:cNvPr id="1056374" name="Google Shape;196;p20"/>
          <p:cNvSpPr txBox="1">
            <a:spLocks noGrp="1"/>
          </p:cNvSpPr>
          <p:nvPr>
            <p:ph type="subTitle" idx="6"/>
          </p:nvPr>
        </p:nvSpPr>
        <p:spPr>
          <a:xfrm>
            <a:off x="2109047" y="3462836"/>
            <a:ext cx="23133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6375" name="Google Shape;197;p20"/>
          <p:cNvSpPr txBox="1">
            <a:spLocks noGrp="1"/>
          </p:cNvSpPr>
          <p:nvPr>
            <p:ph type="subTitle" idx="7"/>
          </p:nvPr>
        </p:nvSpPr>
        <p:spPr>
          <a:xfrm>
            <a:off x="4708750" y="3102806"/>
            <a:ext cx="2326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sp>
        <p:nvSpPr>
          <p:cNvPr id="1056376" name="Google Shape;198;p20"/>
          <p:cNvSpPr txBox="1">
            <a:spLocks noGrp="1"/>
          </p:cNvSpPr>
          <p:nvPr>
            <p:ph type="subTitle" idx="8"/>
          </p:nvPr>
        </p:nvSpPr>
        <p:spPr>
          <a:xfrm>
            <a:off x="4708753" y="3462836"/>
            <a:ext cx="23262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6377" name="Google Shape;199;p20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pic>
        <p:nvPicPr>
          <p:cNvPr id="2097379" name="Google Shape;200;p20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 l="23664" t="13299"/>
          <a:stretch>
            <a:fillRect/>
          </a:stretch>
        </p:blipFill>
        <p:spPr>
          <a:xfrm>
            <a:off x="-142875" y="-308600"/>
            <a:ext cx="4171950" cy="29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80" name="Google Shape;201;p20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 l="21334" t="3883"/>
          <a:stretch>
            <a:fillRect/>
          </a:stretch>
        </p:blipFill>
        <p:spPr>
          <a:xfrm rot="-10799995">
            <a:off x="5587300" y="2451302"/>
            <a:ext cx="3747200" cy="283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27" name="Google Shape;203;p21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1620" b="17753"/>
          <a:stretch>
            <a:fillRect/>
          </a:stretch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6235" name="Google Shape;204;p21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236" name="Google Shape;205;p21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237" name="Google Shape;206;p21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238" name="Google Shape;207;p21"/>
          <p:cNvSpPr txBox="1">
            <a:spLocks noGrp="1"/>
          </p:cNvSpPr>
          <p:nvPr>
            <p:ph type="title"/>
          </p:nvPr>
        </p:nvSpPr>
        <p:spPr>
          <a:xfrm>
            <a:off x="720000" y="1748246"/>
            <a:ext cx="2423100" cy="42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56239" name="Google Shape;208;p21"/>
          <p:cNvSpPr txBox="1">
            <a:spLocks noGrp="1"/>
          </p:cNvSpPr>
          <p:nvPr>
            <p:ph type="subTitle" idx="1"/>
          </p:nvPr>
        </p:nvSpPr>
        <p:spPr>
          <a:xfrm>
            <a:off x="720204" y="2019748"/>
            <a:ext cx="2423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56240" name="Google Shape;209;p21"/>
          <p:cNvSpPr txBox="1">
            <a:spLocks noGrp="1"/>
          </p:cNvSpPr>
          <p:nvPr>
            <p:ph type="title" idx="2"/>
          </p:nvPr>
        </p:nvSpPr>
        <p:spPr>
          <a:xfrm>
            <a:off x="3368276" y="1748246"/>
            <a:ext cx="2423100" cy="42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56241" name="Google Shape;210;p21"/>
          <p:cNvSpPr txBox="1">
            <a:spLocks noGrp="1"/>
          </p:cNvSpPr>
          <p:nvPr>
            <p:ph type="subTitle" idx="3"/>
          </p:nvPr>
        </p:nvSpPr>
        <p:spPr>
          <a:xfrm>
            <a:off x="3368275" y="2019748"/>
            <a:ext cx="2423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56242" name="Google Shape;211;p21"/>
          <p:cNvSpPr txBox="1">
            <a:spLocks noGrp="1"/>
          </p:cNvSpPr>
          <p:nvPr>
            <p:ph type="title" idx="4"/>
          </p:nvPr>
        </p:nvSpPr>
        <p:spPr>
          <a:xfrm>
            <a:off x="720204" y="3237376"/>
            <a:ext cx="2423100" cy="42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56243" name="Google Shape;212;p21"/>
          <p:cNvSpPr txBox="1">
            <a:spLocks noGrp="1"/>
          </p:cNvSpPr>
          <p:nvPr>
            <p:ph type="subTitle" idx="5"/>
          </p:nvPr>
        </p:nvSpPr>
        <p:spPr>
          <a:xfrm>
            <a:off x="720204" y="3509446"/>
            <a:ext cx="2423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56244" name="Google Shape;213;p21"/>
          <p:cNvSpPr txBox="1">
            <a:spLocks noGrp="1"/>
          </p:cNvSpPr>
          <p:nvPr>
            <p:ph type="title" idx="6"/>
          </p:nvPr>
        </p:nvSpPr>
        <p:spPr>
          <a:xfrm>
            <a:off x="3368276" y="3237376"/>
            <a:ext cx="2423100" cy="42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56245" name="Google Shape;214;p21"/>
          <p:cNvSpPr txBox="1">
            <a:spLocks noGrp="1"/>
          </p:cNvSpPr>
          <p:nvPr>
            <p:ph type="subTitle" idx="7"/>
          </p:nvPr>
        </p:nvSpPr>
        <p:spPr>
          <a:xfrm>
            <a:off x="3368275" y="3509446"/>
            <a:ext cx="2423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56246" name="Google Shape;215;p21"/>
          <p:cNvSpPr txBox="1">
            <a:spLocks noGrp="1"/>
          </p:cNvSpPr>
          <p:nvPr>
            <p:ph type="title" idx="8"/>
          </p:nvPr>
        </p:nvSpPr>
        <p:spPr>
          <a:xfrm>
            <a:off x="6000876" y="1748246"/>
            <a:ext cx="2423100" cy="42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56247" name="Google Shape;216;p21"/>
          <p:cNvSpPr txBox="1">
            <a:spLocks noGrp="1"/>
          </p:cNvSpPr>
          <p:nvPr>
            <p:ph type="subTitle" idx="9"/>
          </p:nvPr>
        </p:nvSpPr>
        <p:spPr>
          <a:xfrm>
            <a:off x="6000875" y="2019748"/>
            <a:ext cx="2423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56248" name="Google Shape;217;p21"/>
          <p:cNvSpPr txBox="1">
            <a:spLocks noGrp="1"/>
          </p:cNvSpPr>
          <p:nvPr>
            <p:ph type="title" idx="13"/>
          </p:nvPr>
        </p:nvSpPr>
        <p:spPr>
          <a:xfrm>
            <a:off x="6000876" y="3237376"/>
            <a:ext cx="2423100" cy="42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56249" name="Google Shape;218;p21"/>
          <p:cNvSpPr txBox="1">
            <a:spLocks noGrp="1"/>
          </p:cNvSpPr>
          <p:nvPr>
            <p:ph type="subTitle" idx="14"/>
          </p:nvPr>
        </p:nvSpPr>
        <p:spPr>
          <a:xfrm>
            <a:off x="6000875" y="3509446"/>
            <a:ext cx="2423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56250" name="Google Shape;219;p21"/>
          <p:cNvSpPr txBox="1">
            <a:spLocks noGrp="1"/>
          </p:cNvSpPr>
          <p:nvPr>
            <p:ph type="title" idx="15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pic>
        <p:nvPicPr>
          <p:cNvPr id="2097328" name="Google Shape;220;p21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 l="23147" t="15754"/>
          <a:stretch>
            <a:fillRect/>
          </a:stretch>
        </p:blipFill>
        <p:spPr>
          <a:xfrm rot="5400000">
            <a:off x="5748539" y="489536"/>
            <a:ext cx="4351724" cy="295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29" name="Google Shape;221;p21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 l="19672" t="17471"/>
          <a:stretch>
            <a:fillRect/>
          </a:stretch>
        </p:blipFill>
        <p:spPr>
          <a:xfrm rot="-5399996">
            <a:off x="-957325" y="1514479"/>
            <a:ext cx="4633974" cy="2947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9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54" name="Google Shape;223;p22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1620" b="17753"/>
          <a:stretch>
            <a:fillRect/>
          </a:stretch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6311" name="Google Shape;224;p22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312" name="Google Shape;225;p22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313" name="Google Shape;226;p22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314" name="Google Shape;227;p22"/>
          <p:cNvSpPr txBox="1">
            <a:spLocks noGrp="1"/>
          </p:cNvSpPr>
          <p:nvPr>
            <p:ph type="title"/>
          </p:nvPr>
        </p:nvSpPr>
        <p:spPr>
          <a:xfrm>
            <a:off x="867750" y="3269200"/>
            <a:ext cx="1841400" cy="36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56315" name="Google Shape;228;p22"/>
          <p:cNvSpPr txBox="1">
            <a:spLocks noGrp="1"/>
          </p:cNvSpPr>
          <p:nvPr>
            <p:ph type="subTitle" idx="1"/>
          </p:nvPr>
        </p:nvSpPr>
        <p:spPr>
          <a:xfrm>
            <a:off x="867750" y="3500976"/>
            <a:ext cx="1841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56316" name="Google Shape;229;p22"/>
          <p:cNvSpPr txBox="1">
            <a:spLocks noGrp="1"/>
          </p:cNvSpPr>
          <p:nvPr>
            <p:ph type="title" idx="2"/>
          </p:nvPr>
        </p:nvSpPr>
        <p:spPr>
          <a:xfrm>
            <a:off x="3651596" y="3269200"/>
            <a:ext cx="1841400" cy="36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56317" name="Google Shape;230;p22"/>
          <p:cNvSpPr txBox="1">
            <a:spLocks noGrp="1"/>
          </p:cNvSpPr>
          <p:nvPr>
            <p:ph type="subTitle" idx="3"/>
          </p:nvPr>
        </p:nvSpPr>
        <p:spPr>
          <a:xfrm>
            <a:off x="3651596" y="3500976"/>
            <a:ext cx="1841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56318" name="Google Shape;231;p22"/>
          <p:cNvSpPr txBox="1">
            <a:spLocks noGrp="1"/>
          </p:cNvSpPr>
          <p:nvPr>
            <p:ph type="title" idx="4"/>
          </p:nvPr>
        </p:nvSpPr>
        <p:spPr>
          <a:xfrm>
            <a:off x="6434843" y="3269200"/>
            <a:ext cx="1841400" cy="36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56319" name="Google Shape;232;p22"/>
          <p:cNvSpPr txBox="1">
            <a:spLocks noGrp="1"/>
          </p:cNvSpPr>
          <p:nvPr>
            <p:ph type="subTitle" idx="5"/>
          </p:nvPr>
        </p:nvSpPr>
        <p:spPr>
          <a:xfrm>
            <a:off x="6434843" y="3500976"/>
            <a:ext cx="1841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56320" name="Google Shape;233;p22"/>
          <p:cNvSpPr txBox="1">
            <a:spLocks noGrp="1"/>
          </p:cNvSpPr>
          <p:nvPr>
            <p:ph type="title" idx="6" hasCustomPrompt="1"/>
          </p:nvPr>
        </p:nvSpPr>
        <p:spPr>
          <a:xfrm>
            <a:off x="1316850" y="1989375"/>
            <a:ext cx="943200" cy="51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056321" name="Google Shape;234;p22"/>
          <p:cNvSpPr txBox="1">
            <a:spLocks noGrp="1"/>
          </p:cNvSpPr>
          <p:nvPr>
            <p:ph type="title" idx="7" hasCustomPrompt="1"/>
          </p:nvPr>
        </p:nvSpPr>
        <p:spPr>
          <a:xfrm>
            <a:off x="4100400" y="1989375"/>
            <a:ext cx="943200" cy="51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6322" name="Google Shape;235;p22"/>
          <p:cNvSpPr txBox="1">
            <a:spLocks noGrp="1"/>
          </p:cNvSpPr>
          <p:nvPr>
            <p:ph type="title" idx="8" hasCustomPrompt="1"/>
          </p:nvPr>
        </p:nvSpPr>
        <p:spPr>
          <a:xfrm>
            <a:off x="6883943" y="1989375"/>
            <a:ext cx="943200" cy="51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6323" name="Google Shape;236;p22"/>
          <p:cNvSpPr txBox="1">
            <a:spLocks noGrp="1"/>
          </p:cNvSpPr>
          <p:nvPr>
            <p:ph type="title" idx="9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pic>
        <p:nvPicPr>
          <p:cNvPr id="2097355" name="Google Shape;237;p22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 l="23312" t="17389"/>
          <a:stretch>
            <a:fillRect/>
          </a:stretch>
        </p:blipFill>
        <p:spPr>
          <a:xfrm rot="5400000">
            <a:off x="5724725" y="522874"/>
            <a:ext cx="4342200" cy="289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56" name="Google Shape;238;p22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 l="21488" t="20407"/>
          <a:stretch>
            <a:fillRect/>
          </a:stretch>
        </p:blipFill>
        <p:spPr>
          <a:xfrm rot="-5399996">
            <a:off x="-852549" y="1514479"/>
            <a:ext cx="4529198" cy="2843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7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72" name="Google Shape;240;p23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1620" b="17753"/>
          <a:stretch>
            <a:fillRect/>
          </a:stretch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6357" name="Google Shape;241;p23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358" name="Google Shape;242;p23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359" name="Google Shape;243;p23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360" name="Google Shape;244;p23"/>
          <p:cNvSpPr txBox="1">
            <a:spLocks noGrp="1"/>
          </p:cNvSpPr>
          <p:nvPr>
            <p:ph type="title"/>
          </p:nvPr>
        </p:nvSpPr>
        <p:spPr>
          <a:xfrm>
            <a:off x="721575" y="540775"/>
            <a:ext cx="7704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pic>
        <p:nvPicPr>
          <p:cNvPr id="2097373" name="Google Shape;245;p23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 l="26204"/>
          <a:stretch>
            <a:fillRect/>
          </a:stretch>
        </p:blipFill>
        <p:spPr>
          <a:xfrm rot="-5400000">
            <a:off x="-785911" y="1937192"/>
            <a:ext cx="3611223" cy="30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74" name="Google Shape;246;p23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 l="26335" t="537"/>
          <a:stretch>
            <a:fillRect/>
          </a:stretch>
        </p:blipFill>
        <p:spPr>
          <a:xfrm rot="5400005">
            <a:off x="6372987" y="109689"/>
            <a:ext cx="3429100" cy="2866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8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36" name="Google Shape;258;p25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1620" b="17753"/>
          <a:stretch>
            <a:fillRect/>
          </a:stretch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6278" name="Google Shape;259;p25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279" name="Google Shape;260;p25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280" name="Google Shape;261;p25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7337" name="Google Shape;262;p25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 l="23664" t="13299"/>
          <a:stretch>
            <a:fillRect/>
          </a:stretch>
        </p:blipFill>
        <p:spPr>
          <a:xfrm>
            <a:off x="9525" y="-156200"/>
            <a:ext cx="4171950" cy="29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38" name="Google Shape;263;p25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 l="21334" t="3883"/>
          <a:stretch>
            <a:fillRect/>
          </a:stretch>
        </p:blipFill>
        <p:spPr>
          <a:xfrm rot="-10799995">
            <a:off x="5739700" y="2603702"/>
            <a:ext cx="3747200" cy="283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45" name="Google Shape;265;p26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1620" b="17753"/>
          <a:stretch>
            <a:fillRect/>
          </a:stretch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6290" name="Google Shape;266;p26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291" name="Google Shape;267;p26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292" name="Google Shape;268;p26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7346" name="Google Shape;269;p26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 l="20356"/>
          <a:stretch>
            <a:fillRect/>
          </a:stretch>
        </p:blipFill>
        <p:spPr>
          <a:xfrm rot="5400000">
            <a:off x="4631025" y="510125"/>
            <a:ext cx="5524500" cy="42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347" name="Google Shape;270;p26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 l="16645" t="537"/>
          <a:stretch>
            <a:fillRect/>
          </a:stretch>
        </p:blipFill>
        <p:spPr>
          <a:xfrm rot="-5399997">
            <a:off x="-1058539" y="294014"/>
            <a:ext cx="5654502" cy="4177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9" name="Google Shape;97;p13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1620" b="17753"/>
          <a:stretch>
            <a:fillRect/>
          </a:stretch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54" name="Google Shape;98;p13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955" name="Google Shape;99;p13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956" name="Google Shape;100;p13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957" name="Google Shape;101;p13"/>
          <p:cNvSpPr txBox="1">
            <a:spLocks noGrp="1"/>
          </p:cNvSpPr>
          <p:nvPr>
            <p:ph type="title"/>
          </p:nvPr>
        </p:nvSpPr>
        <p:spPr>
          <a:xfrm>
            <a:off x="713224" y="1835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8958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713224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8959" name="Google Shape;103;p13"/>
          <p:cNvSpPr txBox="1">
            <a:spLocks noGrp="1"/>
          </p:cNvSpPr>
          <p:nvPr>
            <p:ph type="title" idx="2"/>
          </p:nvPr>
        </p:nvSpPr>
        <p:spPr>
          <a:xfrm>
            <a:off x="713224" y="3680488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8960" name="Google Shape;104;p13"/>
          <p:cNvSpPr txBox="1">
            <a:spLocks noGrp="1"/>
          </p:cNvSpPr>
          <p:nvPr>
            <p:ph type="subTitle" idx="3"/>
          </p:nvPr>
        </p:nvSpPr>
        <p:spPr>
          <a:xfrm>
            <a:off x="713224" y="411461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8961" name="Google Shape;105;p13"/>
          <p:cNvSpPr txBox="1">
            <a:spLocks noGrp="1"/>
          </p:cNvSpPr>
          <p:nvPr>
            <p:ph type="title" idx="4"/>
          </p:nvPr>
        </p:nvSpPr>
        <p:spPr>
          <a:xfrm>
            <a:off x="3419251" y="3680488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8962" name="Google Shape;106;p13"/>
          <p:cNvSpPr txBox="1">
            <a:spLocks noGrp="1"/>
          </p:cNvSpPr>
          <p:nvPr>
            <p:ph type="subTitle" idx="5"/>
          </p:nvPr>
        </p:nvSpPr>
        <p:spPr>
          <a:xfrm>
            <a:off x="3419251" y="411461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8963" name="Google Shape;107;p13"/>
          <p:cNvSpPr txBox="1">
            <a:spLocks noGrp="1"/>
          </p:cNvSpPr>
          <p:nvPr>
            <p:ph type="title" idx="6"/>
          </p:nvPr>
        </p:nvSpPr>
        <p:spPr>
          <a:xfrm>
            <a:off x="3419251" y="1835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8964" name="Google Shape;108;p13"/>
          <p:cNvSpPr txBox="1">
            <a:spLocks noGrp="1"/>
          </p:cNvSpPr>
          <p:nvPr>
            <p:ph type="subTitle" idx="7"/>
          </p:nvPr>
        </p:nvSpPr>
        <p:spPr>
          <a:xfrm>
            <a:off x="3419251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8965" name="Google Shape;109;p13"/>
          <p:cNvSpPr txBox="1">
            <a:spLocks noGrp="1"/>
          </p:cNvSpPr>
          <p:nvPr>
            <p:ph type="title" idx="8" hasCustomPrompt="1"/>
          </p:nvPr>
        </p:nvSpPr>
        <p:spPr>
          <a:xfrm>
            <a:off x="1415374" y="134477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8966" name="Google Shape;110;p13"/>
          <p:cNvSpPr txBox="1">
            <a:spLocks noGrp="1"/>
          </p:cNvSpPr>
          <p:nvPr>
            <p:ph type="title" idx="9" hasCustomPrompt="1"/>
          </p:nvPr>
        </p:nvSpPr>
        <p:spPr>
          <a:xfrm>
            <a:off x="4121401" y="319002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8967" name="Google Shape;111;p13"/>
          <p:cNvSpPr txBox="1">
            <a:spLocks noGrp="1"/>
          </p:cNvSpPr>
          <p:nvPr>
            <p:ph type="title" idx="13" hasCustomPrompt="1"/>
          </p:nvPr>
        </p:nvSpPr>
        <p:spPr>
          <a:xfrm>
            <a:off x="1415374" y="319002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8968" name="Google Shape;112;p13"/>
          <p:cNvSpPr txBox="1">
            <a:spLocks noGrp="1"/>
          </p:cNvSpPr>
          <p:nvPr>
            <p:ph type="title" idx="14" hasCustomPrompt="1"/>
          </p:nvPr>
        </p:nvSpPr>
        <p:spPr>
          <a:xfrm>
            <a:off x="4121401" y="134477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8969" name="Google Shape;113;p13"/>
          <p:cNvSpPr txBox="1">
            <a:spLocks noGrp="1"/>
          </p:cNvSpPr>
          <p:nvPr>
            <p:ph type="title" idx="15"/>
          </p:nvPr>
        </p:nvSpPr>
        <p:spPr>
          <a:xfrm>
            <a:off x="6125276" y="3680488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8970" name="Google Shape;114;p13"/>
          <p:cNvSpPr txBox="1">
            <a:spLocks noGrp="1"/>
          </p:cNvSpPr>
          <p:nvPr>
            <p:ph type="subTitle" idx="16"/>
          </p:nvPr>
        </p:nvSpPr>
        <p:spPr>
          <a:xfrm>
            <a:off x="6125276" y="411461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8971" name="Google Shape;115;p13"/>
          <p:cNvSpPr txBox="1">
            <a:spLocks noGrp="1"/>
          </p:cNvSpPr>
          <p:nvPr>
            <p:ph type="title" idx="17"/>
          </p:nvPr>
        </p:nvSpPr>
        <p:spPr>
          <a:xfrm>
            <a:off x="6125276" y="1835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8972" name="Google Shape;116;p13"/>
          <p:cNvSpPr txBox="1">
            <a:spLocks noGrp="1"/>
          </p:cNvSpPr>
          <p:nvPr>
            <p:ph type="subTitle" idx="18"/>
          </p:nvPr>
        </p:nvSpPr>
        <p:spPr>
          <a:xfrm>
            <a:off x="6125276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8973" name="Google Shape;117;p13"/>
          <p:cNvSpPr txBox="1">
            <a:spLocks noGrp="1"/>
          </p:cNvSpPr>
          <p:nvPr>
            <p:ph type="title" idx="19" hasCustomPrompt="1"/>
          </p:nvPr>
        </p:nvSpPr>
        <p:spPr>
          <a:xfrm>
            <a:off x="6827426" y="319002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8974" name="Google Shape;118;p13"/>
          <p:cNvSpPr txBox="1">
            <a:spLocks noGrp="1"/>
          </p:cNvSpPr>
          <p:nvPr>
            <p:ph type="title" idx="20" hasCustomPrompt="1"/>
          </p:nvPr>
        </p:nvSpPr>
        <p:spPr>
          <a:xfrm>
            <a:off x="6827426" y="134477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pic>
        <p:nvPicPr>
          <p:cNvPr id="2097180" name="Google Shape;119;p13"/>
          <p:cNvPicPr preferRelativeResize="0">
            <a:picLocks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-5400000">
            <a:off x="-1377750" y="2269750"/>
            <a:ext cx="4857272" cy="300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81" name="Google Shape;120;p13"/>
          <p:cNvPicPr preferRelativeResize="0">
            <a:picLocks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5400000">
            <a:off x="5366340" y="82974"/>
            <a:ext cx="5095572" cy="3154876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75" name="Google Shape;121;p13"/>
          <p:cNvSpPr txBox="1">
            <a:spLocks noGrp="1"/>
          </p:cNvSpPr>
          <p:nvPr>
            <p:ph type="title" idx="21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8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1" name="Google Shape;258;p25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1620" b="17753"/>
          <a:stretch>
            <a:fillRect/>
          </a:stretch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5758" name="Google Shape;259;p25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759" name="Google Shape;260;p25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760" name="Google Shape;261;p25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7232" name="Google Shape;262;p25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 l="23664" t="13299"/>
          <a:stretch>
            <a:fillRect/>
          </a:stretch>
        </p:blipFill>
        <p:spPr>
          <a:xfrm>
            <a:off x="9525" y="-156200"/>
            <a:ext cx="4171950" cy="29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33" name="Google Shape;263;p25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 l="21334" t="3883"/>
          <a:stretch>
            <a:fillRect/>
          </a:stretch>
        </p:blipFill>
        <p:spPr>
          <a:xfrm rot="-10799995">
            <a:off x="5739700" y="2603702"/>
            <a:ext cx="3747200" cy="283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4" name="Google Shape;265;p26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1620" b="17753"/>
          <a:stretch>
            <a:fillRect/>
          </a:stretch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5761" name="Google Shape;266;p26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762" name="Google Shape;267;p26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763" name="Google Shape;268;p26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7235" name="Google Shape;269;p26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 l="20356"/>
          <a:stretch>
            <a:fillRect/>
          </a:stretch>
        </p:blipFill>
        <p:spPr>
          <a:xfrm rot="5400000">
            <a:off x="4631025" y="510125"/>
            <a:ext cx="5524500" cy="42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36" name="Google Shape;270;p26"/>
          <p:cNvPicPr preferRelativeResize="0">
            <a:picLocks/>
          </p:cNvPicPr>
          <p:nvPr/>
        </p:nvPicPr>
        <p:blipFill rotWithShape="1">
          <a:blip r:embed="rId3">
            <a:alphaModFix amt="75000"/>
          </a:blip>
          <a:srcRect l="16645" t="537"/>
          <a:stretch>
            <a:fillRect/>
          </a:stretch>
        </p:blipFill>
        <p:spPr>
          <a:xfrm rot="-5399997">
            <a:off x="-1058539" y="294014"/>
            <a:ext cx="5654502" cy="4177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37000">
              <a:schemeClr val="dk1"/>
            </a:gs>
            <a:gs pos="63000">
              <a:schemeClr val="dk1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Google Shape;6;p1"/>
          <p:cNvSpPr txBox="1">
            <a:spLocks noGrp="1"/>
          </p:cNvSpPr>
          <p:nvPr>
            <p:ph type="title"/>
          </p:nvPr>
        </p:nvSpPr>
        <p:spPr>
          <a:xfrm>
            <a:off x="782475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udiowide"/>
              <a:buNone/>
              <a:defRPr sz="28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48577" name="Google Shape;7;p1"/>
          <p:cNvSpPr txBox="1">
            <a:spLocks noGrp="1"/>
          </p:cNvSpPr>
          <p:nvPr>
            <p:ph type="body" idx="1"/>
          </p:nvPr>
        </p:nvSpPr>
        <p:spPr>
          <a:xfrm>
            <a:off x="782475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4" r:id="rId3"/>
    <p:sldLayoutId id="2147483656" r:id="rId4"/>
    <p:sldLayoutId id="2147483659" r:id="rId5"/>
    <p:sldLayoutId id="2147483660" r:id="rId6"/>
    <p:sldLayoutId id="2147483661" r:id="rId7"/>
    <p:sldLayoutId id="2147483673" r:id="rId8"/>
    <p:sldLayoutId id="214748367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37000">
              <a:schemeClr val="dk1"/>
            </a:gs>
            <a:gs pos="63000">
              <a:schemeClr val="dk1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789" name="Google Shape;6;p1"/>
          <p:cNvSpPr txBox="1">
            <a:spLocks noGrp="1"/>
          </p:cNvSpPr>
          <p:nvPr>
            <p:ph type="title"/>
          </p:nvPr>
        </p:nvSpPr>
        <p:spPr>
          <a:xfrm>
            <a:off x="782475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udiowide"/>
              <a:buNone/>
              <a:defRPr sz="28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55790" name="Google Shape;7;p1"/>
          <p:cNvSpPr txBox="1">
            <a:spLocks noGrp="1"/>
          </p:cNvSpPr>
          <p:nvPr>
            <p:ph type="body" idx="1"/>
          </p:nvPr>
        </p:nvSpPr>
        <p:spPr>
          <a:xfrm>
            <a:off x="782475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  <p:sldLayoutId id="2147483701" r:id="rId23"/>
    <p:sldLayoutId id="2147483702" r:id="rId24"/>
    <p:sldLayoutId id="2147483703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37000">
              <a:schemeClr val="dk1"/>
            </a:gs>
            <a:gs pos="63000">
              <a:schemeClr val="dk1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217" name="Google Shape;6;p1"/>
          <p:cNvSpPr txBox="1">
            <a:spLocks noGrp="1"/>
          </p:cNvSpPr>
          <p:nvPr>
            <p:ph type="title"/>
          </p:nvPr>
        </p:nvSpPr>
        <p:spPr>
          <a:xfrm>
            <a:off x="782475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udiowide"/>
              <a:buNone/>
              <a:defRPr sz="28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56218" name="Google Shape;7;p1"/>
          <p:cNvSpPr txBox="1">
            <a:spLocks noGrp="1"/>
          </p:cNvSpPr>
          <p:nvPr>
            <p:ph type="body" idx="1"/>
          </p:nvPr>
        </p:nvSpPr>
        <p:spPr>
          <a:xfrm>
            <a:off x="782475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987" r:id="rId1"/>
    <p:sldLayoutId id="2147483988" r:id="rId2"/>
    <p:sldLayoutId id="2147483989" r:id="rId3"/>
    <p:sldLayoutId id="2147483990" r:id="rId4"/>
    <p:sldLayoutId id="2147483991" r:id="rId5"/>
    <p:sldLayoutId id="2147483992" r:id="rId6"/>
    <p:sldLayoutId id="2147483993" r:id="rId7"/>
    <p:sldLayoutId id="2147483994" r:id="rId8"/>
    <p:sldLayoutId id="2147483995" r:id="rId9"/>
    <p:sldLayoutId id="2147483996" r:id="rId10"/>
    <p:sldLayoutId id="2147483997" r:id="rId11"/>
    <p:sldLayoutId id="2147483998" r:id="rId12"/>
    <p:sldLayoutId id="2147483999" r:id="rId13"/>
    <p:sldLayoutId id="2147484000" r:id="rId14"/>
    <p:sldLayoutId id="2147484001" r:id="rId15"/>
    <p:sldLayoutId id="2147484002" r:id="rId16"/>
    <p:sldLayoutId id="2147484003" r:id="rId17"/>
    <p:sldLayoutId id="2147484004" r:id="rId18"/>
    <p:sldLayoutId id="2147484005" r:id="rId19"/>
    <p:sldLayoutId id="2147484006" r:id="rId20"/>
    <p:sldLayoutId id="2147484007" r:id="rId21"/>
    <p:sldLayoutId id="2147484008" r:id="rId22"/>
    <p:sldLayoutId id="2147484010" r:id="rId23"/>
    <p:sldLayoutId id="2147484011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vizwiz.org/tasks-and-datasets/image-classification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5" name="Google Shape;281;p30"/>
          <p:cNvSpPr/>
          <p:nvPr/>
        </p:nvSpPr>
        <p:spPr>
          <a:xfrm>
            <a:off x="1727250" y="1228150"/>
            <a:ext cx="5689500" cy="24768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896" name="Google Shape;282;p30"/>
          <p:cNvSpPr txBox="1">
            <a:spLocks noGrp="1"/>
          </p:cNvSpPr>
          <p:nvPr>
            <p:ph type="ctrTitle"/>
          </p:nvPr>
        </p:nvSpPr>
        <p:spPr>
          <a:xfrm>
            <a:off x="1625850" y="1317528"/>
            <a:ext cx="5892300" cy="235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sng"/>
              <a:t>Zero Shot Image Classification Challenge</a:t>
            </a:r>
            <a:r>
              <a:rPr lang="en-US" b="1" i="0" u="none"/>
              <a:t> </a:t>
            </a:r>
            <a:r>
              <a:rPr lang="en-US" u="none"/>
              <a:t>~</a:t>
            </a:r>
            <a:r>
              <a:rPr lang="en-US"/>
              <a:t>CVPR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1048897" name="Google Shape;283;p30"/>
          <p:cNvSpPr txBox="1">
            <a:spLocks noGrp="1"/>
          </p:cNvSpPr>
          <p:nvPr>
            <p:ph type="subTitle" idx="1"/>
          </p:nvPr>
        </p:nvSpPr>
        <p:spPr>
          <a:xfrm>
            <a:off x="1799904" y="3778500"/>
            <a:ext cx="5718246" cy="4848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CVPR Challenge, Understanding Unseen Images.</a:t>
            </a:r>
            <a:endParaRPr lang="zh-CN" altLang="en-US" dirty="0"/>
          </a:p>
        </p:txBody>
      </p:sp>
      <p:grpSp>
        <p:nvGrpSpPr>
          <p:cNvPr id="152" name="Google Shape;298;p30"/>
          <p:cNvGrpSpPr/>
          <p:nvPr/>
        </p:nvGrpSpPr>
        <p:grpSpPr>
          <a:xfrm>
            <a:off x="551124" y="3629702"/>
            <a:ext cx="1178637" cy="1096691"/>
            <a:chOff x="827350" y="3629733"/>
            <a:chExt cx="1431600" cy="1332067"/>
          </a:xfrm>
        </p:grpSpPr>
        <p:sp>
          <p:nvSpPr>
            <p:cNvPr id="1048910" name="Google Shape;299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11" name="Google Shape;300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12" name="Google Shape;301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302;p30"/>
          <p:cNvGrpSpPr/>
          <p:nvPr/>
        </p:nvGrpSpPr>
        <p:grpSpPr>
          <a:xfrm>
            <a:off x="322602" y="2902809"/>
            <a:ext cx="781224" cy="726909"/>
            <a:chOff x="827350" y="3629733"/>
            <a:chExt cx="1431600" cy="1332067"/>
          </a:xfrm>
        </p:grpSpPr>
        <p:sp>
          <p:nvSpPr>
            <p:cNvPr id="1048913" name="Google Shape;303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14" name="Google Shape;304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15" name="Google Shape;305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306;p30"/>
          <p:cNvGrpSpPr/>
          <p:nvPr/>
        </p:nvGrpSpPr>
        <p:grpSpPr>
          <a:xfrm>
            <a:off x="1816189" y="4394848"/>
            <a:ext cx="356325" cy="331552"/>
            <a:chOff x="827350" y="3629733"/>
            <a:chExt cx="1431600" cy="1332067"/>
          </a:xfrm>
        </p:grpSpPr>
        <p:sp>
          <p:nvSpPr>
            <p:cNvPr id="1048916" name="Google Shape;307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17" name="Google Shape;308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18" name="Google Shape;309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" name="Google Shape;310;p30"/>
          <p:cNvGrpSpPr/>
          <p:nvPr/>
        </p:nvGrpSpPr>
        <p:grpSpPr>
          <a:xfrm>
            <a:off x="7466251" y="219713"/>
            <a:ext cx="895180" cy="832942"/>
            <a:chOff x="827350" y="3629733"/>
            <a:chExt cx="1431600" cy="1332067"/>
          </a:xfrm>
        </p:grpSpPr>
        <p:sp>
          <p:nvSpPr>
            <p:cNvPr id="1048919" name="Google Shape;311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20" name="Google Shape;312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21" name="Google Shape;313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314;p30"/>
          <p:cNvGrpSpPr/>
          <p:nvPr/>
        </p:nvGrpSpPr>
        <p:grpSpPr>
          <a:xfrm>
            <a:off x="8131283" y="1065715"/>
            <a:ext cx="598982" cy="557337"/>
            <a:chOff x="827350" y="3629733"/>
            <a:chExt cx="1431600" cy="1332067"/>
          </a:xfrm>
        </p:grpSpPr>
        <p:sp>
          <p:nvSpPr>
            <p:cNvPr id="1048922" name="Google Shape;315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23" name="Google Shape;316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24" name="Google Shape;317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" name="Google Shape;318;p30"/>
          <p:cNvGrpSpPr/>
          <p:nvPr/>
        </p:nvGrpSpPr>
        <p:grpSpPr>
          <a:xfrm>
            <a:off x="6901231" y="620669"/>
            <a:ext cx="464268" cy="431989"/>
            <a:chOff x="827350" y="3629733"/>
            <a:chExt cx="1431600" cy="1332067"/>
          </a:xfrm>
        </p:grpSpPr>
        <p:sp>
          <p:nvSpPr>
            <p:cNvPr id="1048925" name="Google Shape;319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26" name="Google Shape;320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27" name="Google Shape;321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5" name="Google Shape;447;p34"/>
          <p:cNvGrpSpPr/>
          <p:nvPr/>
        </p:nvGrpSpPr>
        <p:grpSpPr>
          <a:xfrm>
            <a:off x="535539" y="4091671"/>
            <a:ext cx="781224" cy="726909"/>
            <a:chOff x="827350" y="3629733"/>
            <a:chExt cx="1431600" cy="1332067"/>
          </a:xfrm>
        </p:grpSpPr>
        <p:sp>
          <p:nvSpPr>
            <p:cNvPr id="1056089" name="Google Shape;448;p3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090" name="Google Shape;449;p3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091" name="Google Shape;450;p3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6" name="Google Shape;451;p34"/>
          <p:cNvGrpSpPr/>
          <p:nvPr/>
        </p:nvGrpSpPr>
        <p:grpSpPr>
          <a:xfrm>
            <a:off x="1563289" y="4339573"/>
            <a:ext cx="356325" cy="331552"/>
            <a:chOff x="827350" y="3629733"/>
            <a:chExt cx="1431600" cy="1332067"/>
          </a:xfrm>
        </p:grpSpPr>
        <p:sp>
          <p:nvSpPr>
            <p:cNvPr id="1056092" name="Google Shape;452;p3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093" name="Google Shape;453;p3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094" name="Google Shape;454;p3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7" name="Google Shape;455;p34"/>
          <p:cNvGrpSpPr/>
          <p:nvPr/>
        </p:nvGrpSpPr>
        <p:grpSpPr>
          <a:xfrm>
            <a:off x="7697553" y="932393"/>
            <a:ext cx="1096749" cy="1020497"/>
            <a:chOff x="827350" y="3629733"/>
            <a:chExt cx="1431600" cy="1332067"/>
          </a:xfrm>
        </p:grpSpPr>
        <p:sp>
          <p:nvSpPr>
            <p:cNvPr id="1056095" name="Google Shape;456;p3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096" name="Google Shape;457;p3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097" name="Google Shape;458;p3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8" name="Google Shape;459;p34"/>
          <p:cNvGrpSpPr/>
          <p:nvPr/>
        </p:nvGrpSpPr>
        <p:grpSpPr>
          <a:xfrm>
            <a:off x="626658" y="3184190"/>
            <a:ext cx="598982" cy="557337"/>
            <a:chOff x="827350" y="3629733"/>
            <a:chExt cx="1431600" cy="1332067"/>
          </a:xfrm>
        </p:grpSpPr>
        <p:sp>
          <p:nvSpPr>
            <p:cNvPr id="1056098" name="Google Shape;460;p3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099" name="Google Shape;461;p3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00" name="Google Shape;462;p3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9" name="Google Shape;463;p34"/>
          <p:cNvGrpSpPr/>
          <p:nvPr/>
        </p:nvGrpSpPr>
        <p:grpSpPr>
          <a:xfrm>
            <a:off x="7066781" y="683794"/>
            <a:ext cx="464268" cy="431989"/>
            <a:chOff x="827350" y="3629733"/>
            <a:chExt cx="1431600" cy="1332067"/>
          </a:xfrm>
        </p:grpSpPr>
        <p:sp>
          <p:nvSpPr>
            <p:cNvPr id="1056101" name="Google Shape;464;p3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02" name="Google Shape;465;p3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03" name="Google Shape;466;p3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0" name="Google Shape;474;p34"/>
          <p:cNvGrpSpPr/>
          <p:nvPr/>
        </p:nvGrpSpPr>
        <p:grpSpPr>
          <a:xfrm>
            <a:off x="7697549" y="373732"/>
            <a:ext cx="356325" cy="331552"/>
            <a:chOff x="827350" y="3629733"/>
            <a:chExt cx="1431600" cy="1332067"/>
          </a:xfrm>
        </p:grpSpPr>
        <p:sp>
          <p:nvSpPr>
            <p:cNvPr id="1056104" name="Google Shape;475;p3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05" name="Google Shape;476;p3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06" name="Google Shape;477;p3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97316" name="Picture 2097315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38139" y="79841"/>
            <a:ext cx="7538888" cy="482669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4" name="Google Shape;447;p34"/>
          <p:cNvGrpSpPr/>
          <p:nvPr/>
        </p:nvGrpSpPr>
        <p:grpSpPr>
          <a:xfrm>
            <a:off x="535539" y="4091671"/>
            <a:ext cx="781224" cy="726909"/>
            <a:chOff x="827350" y="3629733"/>
            <a:chExt cx="1431600" cy="1332067"/>
          </a:xfrm>
        </p:grpSpPr>
        <p:sp>
          <p:nvSpPr>
            <p:cNvPr id="1056111" name="Google Shape;448;p3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12" name="Google Shape;449;p3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13" name="Google Shape;450;p3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5" name="Google Shape;451;p34"/>
          <p:cNvGrpSpPr/>
          <p:nvPr/>
        </p:nvGrpSpPr>
        <p:grpSpPr>
          <a:xfrm>
            <a:off x="1563289" y="4339573"/>
            <a:ext cx="356325" cy="331552"/>
            <a:chOff x="827350" y="3629733"/>
            <a:chExt cx="1431600" cy="1332067"/>
          </a:xfrm>
        </p:grpSpPr>
        <p:sp>
          <p:nvSpPr>
            <p:cNvPr id="1056114" name="Google Shape;452;p3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15" name="Google Shape;453;p3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16" name="Google Shape;454;p3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6" name="Google Shape;455;p34"/>
          <p:cNvGrpSpPr/>
          <p:nvPr/>
        </p:nvGrpSpPr>
        <p:grpSpPr>
          <a:xfrm>
            <a:off x="7697553" y="932393"/>
            <a:ext cx="1096749" cy="1020497"/>
            <a:chOff x="827350" y="3629733"/>
            <a:chExt cx="1431600" cy="1332067"/>
          </a:xfrm>
        </p:grpSpPr>
        <p:sp>
          <p:nvSpPr>
            <p:cNvPr id="1056117" name="Google Shape;456;p3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18" name="Google Shape;457;p3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19" name="Google Shape;458;p3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7" name="Google Shape;459;p34"/>
          <p:cNvGrpSpPr/>
          <p:nvPr/>
        </p:nvGrpSpPr>
        <p:grpSpPr>
          <a:xfrm>
            <a:off x="626658" y="3184190"/>
            <a:ext cx="598982" cy="557337"/>
            <a:chOff x="827350" y="3629733"/>
            <a:chExt cx="1431600" cy="1332067"/>
          </a:xfrm>
        </p:grpSpPr>
        <p:sp>
          <p:nvSpPr>
            <p:cNvPr id="1056120" name="Google Shape;460;p3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21" name="Google Shape;461;p3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22" name="Google Shape;462;p3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8" name="Google Shape;463;p34"/>
          <p:cNvGrpSpPr/>
          <p:nvPr/>
        </p:nvGrpSpPr>
        <p:grpSpPr>
          <a:xfrm>
            <a:off x="7066781" y="683794"/>
            <a:ext cx="464268" cy="431989"/>
            <a:chOff x="827350" y="3629733"/>
            <a:chExt cx="1431600" cy="1332067"/>
          </a:xfrm>
        </p:grpSpPr>
        <p:sp>
          <p:nvSpPr>
            <p:cNvPr id="1056123" name="Google Shape;464;p3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24" name="Google Shape;465;p3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25" name="Google Shape;466;p3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9" name="Google Shape;474;p34"/>
          <p:cNvGrpSpPr/>
          <p:nvPr/>
        </p:nvGrpSpPr>
        <p:grpSpPr>
          <a:xfrm>
            <a:off x="7697549" y="373732"/>
            <a:ext cx="356325" cy="331552"/>
            <a:chOff x="827350" y="3629733"/>
            <a:chExt cx="1431600" cy="1332067"/>
          </a:xfrm>
        </p:grpSpPr>
        <p:sp>
          <p:nvSpPr>
            <p:cNvPr id="1056126" name="Google Shape;475;p3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27" name="Google Shape;476;p3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28" name="Google Shape;477;p3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97318" name="Picture 2097317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37938" y="133813"/>
            <a:ext cx="7355761" cy="478759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3" name="Google Shape;447;p34"/>
          <p:cNvGrpSpPr/>
          <p:nvPr/>
        </p:nvGrpSpPr>
        <p:grpSpPr>
          <a:xfrm>
            <a:off x="535539" y="4091671"/>
            <a:ext cx="781224" cy="726909"/>
            <a:chOff x="827350" y="3629733"/>
            <a:chExt cx="1431600" cy="1332067"/>
          </a:xfrm>
        </p:grpSpPr>
        <p:sp>
          <p:nvSpPr>
            <p:cNvPr id="1056133" name="Google Shape;448;p3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34" name="Google Shape;449;p3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35" name="Google Shape;450;p3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4" name="Google Shape;451;p34"/>
          <p:cNvGrpSpPr/>
          <p:nvPr/>
        </p:nvGrpSpPr>
        <p:grpSpPr>
          <a:xfrm>
            <a:off x="1563289" y="4339573"/>
            <a:ext cx="356325" cy="331552"/>
            <a:chOff x="827350" y="3629733"/>
            <a:chExt cx="1431600" cy="1332067"/>
          </a:xfrm>
        </p:grpSpPr>
        <p:sp>
          <p:nvSpPr>
            <p:cNvPr id="1056136" name="Google Shape;452;p3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37" name="Google Shape;453;p3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38" name="Google Shape;454;p3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5" name="Google Shape;455;p34"/>
          <p:cNvGrpSpPr/>
          <p:nvPr/>
        </p:nvGrpSpPr>
        <p:grpSpPr>
          <a:xfrm>
            <a:off x="7697553" y="932393"/>
            <a:ext cx="1096749" cy="1020497"/>
            <a:chOff x="827350" y="3629733"/>
            <a:chExt cx="1431600" cy="1332067"/>
          </a:xfrm>
        </p:grpSpPr>
        <p:sp>
          <p:nvSpPr>
            <p:cNvPr id="1056139" name="Google Shape;456;p3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40" name="Google Shape;457;p3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41" name="Google Shape;458;p3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6" name="Google Shape;459;p34"/>
          <p:cNvGrpSpPr/>
          <p:nvPr/>
        </p:nvGrpSpPr>
        <p:grpSpPr>
          <a:xfrm>
            <a:off x="626658" y="3184190"/>
            <a:ext cx="598982" cy="557337"/>
            <a:chOff x="827350" y="3629733"/>
            <a:chExt cx="1431600" cy="1332067"/>
          </a:xfrm>
        </p:grpSpPr>
        <p:sp>
          <p:nvSpPr>
            <p:cNvPr id="1056142" name="Google Shape;460;p3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43" name="Google Shape;461;p3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44" name="Google Shape;462;p3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7" name="Google Shape;463;p34"/>
          <p:cNvGrpSpPr/>
          <p:nvPr/>
        </p:nvGrpSpPr>
        <p:grpSpPr>
          <a:xfrm>
            <a:off x="7066781" y="683794"/>
            <a:ext cx="464268" cy="431989"/>
            <a:chOff x="827350" y="3629733"/>
            <a:chExt cx="1431600" cy="1332067"/>
          </a:xfrm>
        </p:grpSpPr>
        <p:sp>
          <p:nvSpPr>
            <p:cNvPr id="1056145" name="Google Shape;464;p3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46" name="Google Shape;465;p3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47" name="Google Shape;466;p3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8" name="Google Shape;474;p34"/>
          <p:cNvGrpSpPr/>
          <p:nvPr/>
        </p:nvGrpSpPr>
        <p:grpSpPr>
          <a:xfrm>
            <a:off x="7697549" y="373732"/>
            <a:ext cx="356325" cy="331552"/>
            <a:chOff x="827350" y="3629733"/>
            <a:chExt cx="1431600" cy="1332067"/>
          </a:xfrm>
        </p:grpSpPr>
        <p:sp>
          <p:nvSpPr>
            <p:cNvPr id="1056148" name="Google Shape;475;p3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49" name="Google Shape;476;p3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50" name="Google Shape;477;p3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97320" name="Picture 2097319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52239" y="147455"/>
            <a:ext cx="7232756" cy="475908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177" name="Google Shape;326;p31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178" name="Google Shape;327;p31"/>
          <p:cNvSpPr txBox="1">
            <a:spLocks noGrp="1"/>
          </p:cNvSpPr>
          <p:nvPr>
            <p:ph type="title"/>
          </p:nvPr>
        </p:nvSpPr>
        <p:spPr>
          <a:xfrm>
            <a:off x="711424" y="773498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b="1">
                <a:solidFill>
                  <a:schemeClr val="lt1"/>
                </a:solidFill>
              </a:rPr>
              <a:t>Label Space Setup (ImageNet-1K)</a:t>
            </a:r>
            <a:br>
              <a:rPr lang="en-US" altLang="en-US" b="1">
                <a:solidFill>
                  <a:schemeClr val="lt1"/>
                </a:solidFill>
              </a:rPr>
            </a:br>
            <a:endParaRPr lang="zh-CN" altLang="en-US" b="1"/>
          </a:p>
        </p:txBody>
      </p:sp>
      <p:sp>
        <p:nvSpPr>
          <p:cNvPr id="1056179" name="Google Shape;328;p31"/>
          <p:cNvSpPr txBox="1">
            <a:spLocks noGrp="1"/>
          </p:cNvSpPr>
          <p:nvPr>
            <p:ph type="body" idx="1"/>
          </p:nvPr>
        </p:nvSpPr>
        <p:spPr>
          <a:xfrm>
            <a:off x="892681" y="1620990"/>
            <a:ext cx="7704000" cy="29862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1800" b="0">
                <a:solidFill>
                  <a:schemeClr val="lt1"/>
                </a:solidFill>
              </a:rPr>
              <a:t>Retrieved 1,000 ImageNet class labels (imagenet_classes.txt).</a:t>
            </a:r>
            <a:endParaRPr sz="1800" b="0">
              <a:solidFill>
                <a:schemeClr val="lt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sz="1800" b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>
              <a:solidFill>
                <a:schemeClr val="lt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1800" b="0">
                <a:solidFill>
                  <a:schemeClr val="lt1"/>
                </a:solidFill>
              </a:rPr>
              <a:t>These act as the universal label set for zero-shot classification.</a:t>
            </a:r>
            <a:endParaRPr sz="1800" b="0">
              <a:solidFill>
                <a:schemeClr val="lt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sz="1800" b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/>
              <a:t>.</a:t>
            </a:r>
            <a:endParaRPr sz="1800" b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</p:txBody>
      </p:sp>
      <p:grpSp>
        <p:nvGrpSpPr>
          <p:cNvPr id="1701" name="Google Shape;339;p31"/>
          <p:cNvGrpSpPr/>
          <p:nvPr/>
        </p:nvGrpSpPr>
        <p:grpSpPr>
          <a:xfrm>
            <a:off x="8596681" y="736494"/>
            <a:ext cx="464268" cy="431989"/>
            <a:chOff x="827350" y="3629733"/>
            <a:chExt cx="1431600" cy="1332067"/>
          </a:xfrm>
        </p:grpSpPr>
        <p:sp>
          <p:nvSpPr>
            <p:cNvPr id="1056180" name="Google Shape;340;p31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81" name="Google Shape;341;p31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82" name="Google Shape;342;p31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2" name="Google Shape;343;p31"/>
          <p:cNvGrpSpPr/>
          <p:nvPr/>
        </p:nvGrpSpPr>
        <p:grpSpPr>
          <a:xfrm>
            <a:off x="8596636" y="178169"/>
            <a:ext cx="356755" cy="331951"/>
            <a:chOff x="827350" y="3629733"/>
            <a:chExt cx="1431600" cy="1332067"/>
          </a:xfrm>
        </p:grpSpPr>
        <p:sp>
          <p:nvSpPr>
            <p:cNvPr id="1056183" name="Google Shape;344;p31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84" name="Google Shape;345;p31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85" name="Google Shape;346;p31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65488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2" name="Google Shape;447;p34"/>
          <p:cNvGrpSpPr/>
          <p:nvPr/>
        </p:nvGrpSpPr>
        <p:grpSpPr>
          <a:xfrm>
            <a:off x="535539" y="4091671"/>
            <a:ext cx="781224" cy="726909"/>
            <a:chOff x="827350" y="3629733"/>
            <a:chExt cx="1431600" cy="1332067"/>
          </a:xfrm>
        </p:grpSpPr>
        <p:sp>
          <p:nvSpPr>
            <p:cNvPr id="1056155" name="Google Shape;448;p3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56" name="Google Shape;449;p3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57" name="Google Shape;450;p3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3" name="Google Shape;451;p34"/>
          <p:cNvGrpSpPr/>
          <p:nvPr/>
        </p:nvGrpSpPr>
        <p:grpSpPr>
          <a:xfrm>
            <a:off x="1563289" y="4339573"/>
            <a:ext cx="356325" cy="331552"/>
            <a:chOff x="827350" y="3629733"/>
            <a:chExt cx="1431600" cy="1332067"/>
          </a:xfrm>
        </p:grpSpPr>
        <p:sp>
          <p:nvSpPr>
            <p:cNvPr id="1056158" name="Google Shape;452;p3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59" name="Google Shape;453;p3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60" name="Google Shape;454;p3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4" name="Google Shape;455;p34"/>
          <p:cNvGrpSpPr/>
          <p:nvPr/>
        </p:nvGrpSpPr>
        <p:grpSpPr>
          <a:xfrm>
            <a:off x="7697553" y="932393"/>
            <a:ext cx="1096749" cy="1020497"/>
            <a:chOff x="827350" y="3629733"/>
            <a:chExt cx="1431600" cy="1332067"/>
          </a:xfrm>
        </p:grpSpPr>
        <p:sp>
          <p:nvSpPr>
            <p:cNvPr id="1056161" name="Google Shape;456;p3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62" name="Google Shape;457;p3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63" name="Google Shape;458;p3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5" name="Google Shape;459;p34"/>
          <p:cNvGrpSpPr/>
          <p:nvPr/>
        </p:nvGrpSpPr>
        <p:grpSpPr>
          <a:xfrm>
            <a:off x="626658" y="3184190"/>
            <a:ext cx="598982" cy="557337"/>
            <a:chOff x="827350" y="3629733"/>
            <a:chExt cx="1431600" cy="1332067"/>
          </a:xfrm>
        </p:grpSpPr>
        <p:sp>
          <p:nvSpPr>
            <p:cNvPr id="1056164" name="Google Shape;460;p3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65" name="Google Shape;461;p3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66" name="Google Shape;462;p3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6" name="Google Shape;463;p34"/>
          <p:cNvGrpSpPr/>
          <p:nvPr/>
        </p:nvGrpSpPr>
        <p:grpSpPr>
          <a:xfrm>
            <a:off x="7066781" y="683794"/>
            <a:ext cx="464268" cy="431989"/>
            <a:chOff x="827350" y="3629733"/>
            <a:chExt cx="1431600" cy="1332067"/>
          </a:xfrm>
        </p:grpSpPr>
        <p:sp>
          <p:nvSpPr>
            <p:cNvPr id="1056167" name="Google Shape;464;p3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68" name="Google Shape;465;p3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69" name="Google Shape;466;p3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7" name="Google Shape;474;p34"/>
          <p:cNvGrpSpPr/>
          <p:nvPr/>
        </p:nvGrpSpPr>
        <p:grpSpPr>
          <a:xfrm>
            <a:off x="7697549" y="373732"/>
            <a:ext cx="356325" cy="331552"/>
            <a:chOff x="827350" y="3629733"/>
            <a:chExt cx="1431600" cy="1332067"/>
          </a:xfrm>
        </p:grpSpPr>
        <p:sp>
          <p:nvSpPr>
            <p:cNvPr id="1056170" name="Google Shape;475;p3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71" name="Google Shape;476;p3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72" name="Google Shape;477;p3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97322" name="Picture 209732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8220" y="203121"/>
            <a:ext cx="7789122" cy="473725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37" name="Google Shape;967;p47"/>
          <p:cNvSpPr/>
          <p:nvPr/>
        </p:nvSpPr>
        <p:spPr>
          <a:xfrm>
            <a:off x="3012567" y="1799340"/>
            <a:ext cx="2674500" cy="632100"/>
          </a:xfrm>
          <a:prstGeom prst="snip2DiagRect">
            <a:avLst>
              <a:gd name="adj1" fmla="val 0"/>
              <a:gd name="adj2" fmla="val 1107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238" name="Google Shape;968;p47"/>
          <p:cNvSpPr/>
          <p:nvPr/>
        </p:nvSpPr>
        <p:spPr>
          <a:xfrm>
            <a:off x="3012567" y="2588029"/>
            <a:ext cx="2674500" cy="632100"/>
          </a:xfrm>
          <a:prstGeom prst="snip2DiagRect">
            <a:avLst>
              <a:gd name="adj1" fmla="val 0"/>
              <a:gd name="adj2" fmla="val 1107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239" name="Google Shape;969;p47"/>
          <p:cNvSpPr/>
          <p:nvPr/>
        </p:nvSpPr>
        <p:spPr>
          <a:xfrm>
            <a:off x="3020522" y="3398276"/>
            <a:ext cx="2674500" cy="632100"/>
          </a:xfrm>
          <a:prstGeom prst="snip2DiagRect">
            <a:avLst>
              <a:gd name="adj1" fmla="val 0"/>
              <a:gd name="adj2" fmla="val 1107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240" name="Google Shape;970;p47"/>
          <p:cNvSpPr/>
          <p:nvPr/>
        </p:nvSpPr>
        <p:spPr>
          <a:xfrm>
            <a:off x="3040625" y="4171935"/>
            <a:ext cx="2674500" cy="632100"/>
          </a:xfrm>
          <a:prstGeom prst="snip2DiagRect">
            <a:avLst>
              <a:gd name="adj1" fmla="val 0"/>
              <a:gd name="adj2" fmla="val 1107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241" name="Google Shape;971;p47"/>
          <p:cNvSpPr/>
          <p:nvPr/>
        </p:nvSpPr>
        <p:spPr>
          <a:xfrm>
            <a:off x="275877" y="2227325"/>
            <a:ext cx="1981573" cy="1500900"/>
          </a:xfrm>
          <a:prstGeom prst="snip2DiagRect">
            <a:avLst>
              <a:gd name="adj1" fmla="val 0"/>
              <a:gd name="adj2" fmla="val 1107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242" name="Google Shape;972;p47"/>
          <p:cNvSpPr/>
          <p:nvPr/>
        </p:nvSpPr>
        <p:spPr>
          <a:xfrm>
            <a:off x="720000" y="131425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247" name="Google Shape;977;p47"/>
          <p:cNvSpPr txBox="1">
            <a:spLocks noGrp="1"/>
          </p:cNvSpPr>
          <p:nvPr>
            <p:ph type="title"/>
          </p:nvPr>
        </p:nvSpPr>
        <p:spPr>
          <a:xfrm>
            <a:off x="711425" y="138245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</a:p>
        </p:txBody>
      </p:sp>
      <p:sp>
        <p:nvSpPr>
          <p:cNvPr id="1049248" name="Google Shape;978;p47"/>
          <p:cNvSpPr txBox="1"/>
          <p:nvPr/>
        </p:nvSpPr>
        <p:spPr>
          <a:xfrm>
            <a:off x="405441" y="3050197"/>
            <a:ext cx="1782709" cy="47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Techniques</a:t>
            </a:r>
            <a:endParaRPr sz="2000" dirty="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cxnSp>
        <p:nvCxnSpPr>
          <p:cNvPr id="3145738" name="Google Shape;979;p47"/>
          <p:cNvCxnSpPr>
            <a:cxnSpLocks/>
          </p:cNvCxnSpPr>
          <p:nvPr/>
        </p:nvCxnSpPr>
        <p:spPr>
          <a:xfrm flipV="1">
            <a:off x="2285821" y="2054569"/>
            <a:ext cx="755117" cy="90842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5739" name="Google Shape;981;p47"/>
          <p:cNvCxnSpPr>
            <a:cxnSpLocks/>
          </p:cNvCxnSpPr>
          <p:nvPr/>
        </p:nvCxnSpPr>
        <p:spPr>
          <a:xfrm>
            <a:off x="2265405" y="2965022"/>
            <a:ext cx="795844" cy="152960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5741" name="Google Shape;985;p47"/>
          <p:cNvCxnSpPr>
            <a:cxnSpLocks/>
          </p:cNvCxnSpPr>
          <p:nvPr/>
        </p:nvCxnSpPr>
        <p:spPr>
          <a:xfrm>
            <a:off x="2270157" y="2962990"/>
            <a:ext cx="789697" cy="72533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9249" name="Google Shape;980;p47"/>
          <p:cNvSpPr txBox="1"/>
          <p:nvPr/>
        </p:nvSpPr>
        <p:spPr>
          <a:xfrm>
            <a:off x="3221895" y="1871467"/>
            <a:ext cx="2311960" cy="485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Prompt Ensembling</a:t>
            </a:r>
            <a:endParaRPr sz="2000" dirty="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049250" name="Google Shape;984;p47"/>
          <p:cNvSpPr txBox="1"/>
          <p:nvPr/>
        </p:nvSpPr>
        <p:spPr>
          <a:xfrm>
            <a:off x="3020522" y="2639623"/>
            <a:ext cx="26745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CR + PE</a:t>
            </a:r>
            <a:endParaRPr sz="2000" dirty="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049251" name="Google Shape;986;p47"/>
          <p:cNvSpPr txBox="1"/>
          <p:nvPr/>
        </p:nvSpPr>
        <p:spPr>
          <a:xfrm>
            <a:off x="3047147" y="3423664"/>
            <a:ext cx="26745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Hybrid Similarity </a:t>
            </a:r>
            <a:endParaRPr sz="2000" dirty="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049252" name="Google Shape;982;p47"/>
          <p:cNvSpPr txBox="1"/>
          <p:nvPr/>
        </p:nvSpPr>
        <p:spPr>
          <a:xfrm>
            <a:off x="3053294" y="4227927"/>
            <a:ext cx="26745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Hybird + Cluster</a:t>
            </a:r>
            <a:endParaRPr sz="2000" dirty="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grpSp>
        <p:nvGrpSpPr>
          <p:cNvPr id="236" name="Google Shape;991;p47"/>
          <p:cNvGrpSpPr/>
          <p:nvPr/>
        </p:nvGrpSpPr>
        <p:grpSpPr>
          <a:xfrm>
            <a:off x="1008611" y="2564790"/>
            <a:ext cx="479485" cy="478193"/>
            <a:chOff x="1310075" y="3253275"/>
            <a:chExt cx="296950" cy="296150"/>
          </a:xfrm>
        </p:grpSpPr>
        <p:sp>
          <p:nvSpPr>
            <p:cNvPr id="1049253" name="Google Shape;992;p47"/>
            <p:cNvSpPr/>
            <p:nvPr/>
          </p:nvSpPr>
          <p:spPr>
            <a:xfrm>
              <a:off x="1423475" y="33596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254" name="Google Shape;993;p47"/>
            <p:cNvSpPr/>
            <p:nvPr/>
          </p:nvSpPr>
          <p:spPr>
            <a:xfrm>
              <a:off x="1310075" y="3253275"/>
              <a:ext cx="296950" cy="296150"/>
            </a:xfrm>
            <a:custGeom>
              <a:avLst/>
              <a:gdLst/>
              <a:ahLst/>
              <a:cxnLst/>
              <a:rect l="l" t="t" r="r" b="b"/>
              <a:pathLst>
                <a:path w="11878" h="11846" extrusionOk="0">
                  <a:moveTo>
                    <a:pt x="5923" y="2111"/>
                  </a:moveTo>
                  <a:cubicBezTo>
                    <a:pt x="8003" y="2111"/>
                    <a:pt x="9735" y="3812"/>
                    <a:pt x="9735" y="5923"/>
                  </a:cubicBezTo>
                  <a:cubicBezTo>
                    <a:pt x="9735" y="8034"/>
                    <a:pt x="8034" y="9767"/>
                    <a:pt x="5923" y="9767"/>
                  </a:cubicBezTo>
                  <a:cubicBezTo>
                    <a:pt x="3844" y="9767"/>
                    <a:pt x="2080" y="8065"/>
                    <a:pt x="2080" y="5923"/>
                  </a:cubicBezTo>
                  <a:cubicBezTo>
                    <a:pt x="2111" y="3844"/>
                    <a:pt x="3844" y="2111"/>
                    <a:pt x="5923" y="2111"/>
                  </a:cubicBezTo>
                  <a:close/>
                  <a:moveTo>
                    <a:pt x="5262" y="0"/>
                  </a:moveTo>
                  <a:cubicBezTo>
                    <a:pt x="5104" y="0"/>
                    <a:pt x="4947" y="95"/>
                    <a:pt x="4884" y="252"/>
                  </a:cubicBezTo>
                  <a:lnTo>
                    <a:pt x="4726" y="1166"/>
                  </a:lnTo>
                  <a:cubicBezTo>
                    <a:pt x="4253" y="1292"/>
                    <a:pt x="3844" y="1481"/>
                    <a:pt x="3434" y="1733"/>
                  </a:cubicBezTo>
                  <a:lnTo>
                    <a:pt x="2678" y="1197"/>
                  </a:lnTo>
                  <a:cubicBezTo>
                    <a:pt x="2641" y="1160"/>
                    <a:pt x="2584" y="1142"/>
                    <a:pt x="2523" y="1142"/>
                  </a:cubicBezTo>
                  <a:cubicBezTo>
                    <a:pt x="2429" y="1142"/>
                    <a:pt x="2326" y="1184"/>
                    <a:pt x="2269" y="1260"/>
                  </a:cubicBezTo>
                  <a:lnTo>
                    <a:pt x="1260" y="2237"/>
                  </a:lnTo>
                  <a:cubicBezTo>
                    <a:pt x="1166" y="2363"/>
                    <a:pt x="1166" y="2552"/>
                    <a:pt x="1229" y="2678"/>
                  </a:cubicBezTo>
                  <a:lnTo>
                    <a:pt x="1733" y="3403"/>
                  </a:lnTo>
                  <a:cubicBezTo>
                    <a:pt x="1512" y="3812"/>
                    <a:pt x="1323" y="4253"/>
                    <a:pt x="1197" y="4726"/>
                  </a:cubicBezTo>
                  <a:lnTo>
                    <a:pt x="284" y="4883"/>
                  </a:lnTo>
                  <a:cubicBezTo>
                    <a:pt x="126" y="4915"/>
                    <a:pt x="0" y="5041"/>
                    <a:pt x="0" y="5230"/>
                  </a:cubicBezTo>
                  <a:lnTo>
                    <a:pt x="0" y="6616"/>
                  </a:lnTo>
                  <a:cubicBezTo>
                    <a:pt x="0" y="6805"/>
                    <a:pt x="126" y="6963"/>
                    <a:pt x="284" y="6963"/>
                  </a:cubicBezTo>
                  <a:lnTo>
                    <a:pt x="1197" y="7120"/>
                  </a:lnTo>
                  <a:cubicBezTo>
                    <a:pt x="1292" y="7593"/>
                    <a:pt x="1512" y="8002"/>
                    <a:pt x="1733" y="8412"/>
                  </a:cubicBezTo>
                  <a:lnTo>
                    <a:pt x="1229" y="9168"/>
                  </a:lnTo>
                  <a:cubicBezTo>
                    <a:pt x="1103" y="9263"/>
                    <a:pt x="1166" y="9483"/>
                    <a:pt x="1260" y="9578"/>
                  </a:cubicBezTo>
                  <a:lnTo>
                    <a:pt x="2269" y="10586"/>
                  </a:lnTo>
                  <a:cubicBezTo>
                    <a:pt x="2321" y="10638"/>
                    <a:pt x="2411" y="10661"/>
                    <a:pt x="2497" y="10661"/>
                  </a:cubicBezTo>
                  <a:cubicBezTo>
                    <a:pt x="2568" y="10661"/>
                    <a:pt x="2636" y="10646"/>
                    <a:pt x="2678" y="10617"/>
                  </a:cubicBezTo>
                  <a:lnTo>
                    <a:pt x="3434" y="10113"/>
                  </a:lnTo>
                  <a:cubicBezTo>
                    <a:pt x="3844" y="10334"/>
                    <a:pt x="4253" y="10554"/>
                    <a:pt x="4726" y="10649"/>
                  </a:cubicBezTo>
                  <a:lnTo>
                    <a:pt x="4884" y="11562"/>
                  </a:lnTo>
                  <a:cubicBezTo>
                    <a:pt x="4947" y="11720"/>
                    <a:pt x="5041" y="11846"/>
                    <a:pt x="5262" y="11846"/>
                  </a:cubicBezTo>
                  <a:lnTo>
                    <a:pt x="6616" y="11846"/>
                  </a:lnTo>
                  <a:cubicBezTo>
                    <a:pt x="6774" y="11846"/>
                    <a:pt x="6931" y="11720"/>
                    <a:pt x="6994" y="11562"/>
                  </a:cubicBezTo>
                  <a:lnTo>
                    <a:pt x="7152" y="10649"/>
                  </a:lnTo>
                  <a:cubicBezTo>
                    <a:pt x="7624" y="10523"/>
                    <a:pt x="8034" y="10334"/>
                    <a:pt x="8444" y="10113"/>
                  </a:cubicBezTo>
                  <a:lnTo>
                    <a:pt x="9200" y="10617"/>
                  </a:lnTo>
                  <a:cubicBezTo>
                    <a:pt x="9242" y="10646"/>
                    <a:pt x="9310" y="10661"/>
                    <a:pt x="9381" y="10661"/>
                  </a:cubicBezTo>
                  <a:cubicBezTo>
                    <a:pt x="9467" y="10661"/>
                    <a:pt x="9557" y="10638"/>
                    <a:pt x="9609" y="10586"/>
                  </a:cubicBezTo>
                  <a:lnTo>
                    <a:pt x="10617" y="9578"/>
                  </a:lnTo>
                  <a:cubicBezTo>
                    <a:pt x="10712" y="9483"/>
                    <a:pt x="10712" y="9263"/>
                    <a:pt x="10649" y="9168"/>
                  </a:cubicBezTo>
                  <a:lnTo>
                    <a:pt x="10145" y="8412"/>
                  </a:lnTo>
                  <a:cubicBezTo>
                    <a:pt x="10365" y="8002"/>
                    <a:pt x="10554" y="7593"/>
                    <a:pt x="10680" y="7120"/>
                  </a:cubicBezTo>
                  <a:lnTo>
                    <a:pt x="11594" y="6963"/>
                  </a:lnTo>
                  <a:cubicBezTo>
                    <a:pt x="11752" y="6900"/>
                    <a:pt x="11878" y="6805"/>
                    <a:pt x="11878" y="6616"/>
                  </a:cubicBezTo>
                  <a:lnTo>
                    <a:pt x="11878" y="5230"/>
                  </a:lnTo>
                  <a:cubicBezTo>
                    <a:pt x="11878" y="5072"/>
                    <a:pt x="11752" y="4915"/>
                    <a:pt x="11594" y="4883"/>
                  </a:cubicBezTo>
                  <a:lnTo>
                    <a:pt x="10680" y="4726"/>
                  </a:lnTo>
                  <a:cubicBezTo>
                    <a:pt x="10554" y="4253"/>
                    <a:pt x="10365" y="3812"/>
                    <a:pt x="10145" y="3403"/>
                  </a:cubicBezTo>
                  <a:lnTo>
                    <a:pt x="10649" y="2678"/>
                  </a:lnTo>
                  <a:cubicBezTo>
                    <a:pt x="10775" y="2552"/>
                    <a:pt x="10712" y="2363"/>
                    <a:pt x="10617" y="2237"/>
                  </a:cubicBezTo>
                  <a:lnTo>
                    <a:pt x="9609" y="1260"/>
                  </a:lnTo>
                  <a:cubicBezTo>
                    <a:pt x="9554" y="1187"/>
                    <a:pt x="9455" y="1156"/>
                    <a:pt x="9364" y="1156"/>
                  </a:cubicBezTo>
                  <a:cubicBezTo>
                    <a:pt x="9300" y="1156"/>
                    <a:pt x="9239" y="1171"/>
                    <a:pt x="9200" y="1197"/>
                  </a:cubicBezTo>
                  <a:lnTo>
                    <a:pt x="8444" y="1733"/>
                  </a:lnTo>
                  <a:cubicBezTo>
                    <a:pt x="8034" y="1481"/>
                    <a:pt x="7624" y="1292"/>
                    <a:pt x="7152" y="1166"/>
                  </a:cubicBezTo>
                  <a:lnTo>
                    <a:pt x="6994" y="252"/>
                  </a:lnTo>
                  <a:cubicBezTo>
                    <a:pt x="6931" y="95"/>
                    <a:pt x="6837" y="0"/>
                    <a:pt x="66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55" name="Google Shape;994;p47"/>
            <p:cNvSpPr/>
            <p:nvPr/>
          </p:nvSpPr>
          <p:spPr>
            <a:xfrm>
              <a:off x="1399850" y="3426550"/>
              <a:ext cx="116600" cy="52800"/>
            </a:xfrm>
            <a:custGeom>
              <a:avLst/>
              <a:gdLst/>
              <a:ahLst/>
              <a:cxnLst/>
              <a:rect l="l" t="t" r="r" b="b"/>
              <a:pathLst>
                <a:path w="4664" h="2112" extrusionOk="0">
                  <a:moveTo>
                    <a:pt x="725" y="0"/>
                  </a:moveTo>
                  <a:cubicBezTo>
                    <a:pt x="410" y="252"/>
                    <a:pt x="127" y="662"/>
                    <a:pt x="1" y="1103"/>
                  </a:cubicBezTo>
                  <a:cubicBezTo>
                    <a:pt x="599" y="1733"/>
                    <a:pt x="1387" y="2111"/>
                    <a:pt x="2332" y="2111"/>
                  </a:cubicBezTo>
                  <a:cubicBezTo>
                    <a:pt x="3246" y="2111"/>
                    <a:pt x="4065" y="1733"/>
                    <a:pt x="4664" y="1103"/>
                  </a:cubicBezTo>
                  <a:cubicBezTo>
                    <a:pt x="4538" y="662"/>
                    <a:pt x="4254" y="252"/>
                    <a:pt x="3939" y="0"/>
                  </a:cubicBezTo>
                  <a:cubicBezTo>
                    <a:pt x="3561" y="473"/>
                    <a:pt x="2994" y="788"/>
                    <a:pt x="2332" y="788"/>
                  </a:cubicBezTo>
                  <a:cubicBezTo>
                    <a:pt x="1702" y="788"/>
                    <a:pt x="1103" y="473"/>
                    <a:pt x="7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" name="Google Shape;1002;p47"/>
          <p:cNvGrpSpPr/>
          <p:nvPr/>
        </p:nvGrpSpPr>
        <p:grpSpPr>
          <a:xfrm>
            <a:off x="713219" y="47661"/>
            <a:ext cx="767910" cy="714388"/>
            <a:chOff x="827350" y="3629733"/>
            <a:chExt cx="1431600" cy="1332067"/>
          </a:xfrm>
        </p:grpSpPr>
        <p:sp>
          <p:nvSpPr>
            <p:cNvPr id="1049262" name="Google Shape;1003;p4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63" name="Google Shape;1004;p4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64" name="Google Shape;1005;p4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" name="Google Shape;1006;p47"/>
          <p:cNvGrpSpPr/>
          <p:nvPr/>
        </p:nvGrpSpPr>
        <p:grpSpPr>
          <a:xfrm>
            <a:off x="275877" y="623006"/>
            <a:ext cx="437354" cy="406680"/>
            <a:chOff x="827350" y="3629733"/>
            <a:chExt cx="1431600" cy="1332067"/>
          </a:xfrm>
        </p:grpSpPr>
        <p:sp>
          <p:nvSpPr>
            <p:cNvPr id="1049265" name="Google Shape;1007;p4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66" name="Google Shape;1008;p4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67" name="Google Shape;1009;p4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967;p47">
            <a:extLst>
              <a:ext uri="{FF2B5EF4-FFF2-40B4-BE49-F238E27FC236}">
                <a16:creationId xmlns:a16="http://schemas.microsoft.com/office/drawing/2014/main" id="{568D7EF3-AC7F-49FF-636E-A528342B776A}"/>
              </a:ext>
            </a:extLst>
          </p:cNvPr>
          <p:cNvSpPr/>
          <p:nvPr/>
        </p:nvSpPr>
        <p:spPr>
          <a:xfrm>
            <a:off x="3012567" y="1011734"/>
            <a:ext cx="2674500" cy="632100"/>
          </a:xfrm>
          <a:prstGeom prst="snip2DiagRect">
            <a:avLst>
              <a:gd name="adj1" fmla="val 0"/>
              <a:gd name="adj2" fmla="val 1107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" name="Google Shape;979;p47">
            <a:extLst>
              <a:ext uri="{FF2B5EF4-FFF2-40B4-BE49-F238E27FC236}">
                <a16:creationId xmlns:a16="http://schemas.microsoft.com/office/drawing/2014/main" id="{41A2CAF2-FE76-A151-17C7-4649009C7BF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363132" y="1405249"/>
            <a:ext cx="949747" cy="35783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Google Shape;980;p47">
            <a:extLst>
              <a:ext uri="{FF2B5EF4-FFF2-40B4-BE49-F238E27FC236}">
                <a16:creationId xmlns:a16="http://schemas.microsoft.com/office/drawing/2014/main" id="{F03D60A5-B976-0FAB-7D24-E38DC78A7B4D}"/>
              </a:ext>
            </a:extLst>
          </p:cNvPr>
          <p:cNvSpPr txBox="1"/>
          <p:nvPr/>
        </p:nvSpPr>
        <p:spPr>
          <a:xfrm>
            <a:off x="3193837" y="1085195"/>
            <a:ext cx="2311960" cy="485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Cluster Restriction</a:t>
            </a:r>
            <a:endParaRPr sz="2000" dirty="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C0CB24B-1AEA-1721-B5AF-DFFA3D1D48A6}"/>
              </a:ext>
            </a:extLst>
          </p:cNvPr>
          <p:cNvCxnSpPr>
            <a:cxnSpLocks/>
          </p:cNvCxnSpPr>
          <p:nvPr/>
        </p:nvCxnSpPr>
        <p:spPr>
          <a:xfrm>
            <a:off x="2537065" y="2962990"/>
            <a:ext cx="4755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471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CB6FF038-A3EB-E4C8-CB33-20262758D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204" name="Google Shape;326;p31">
            <a:extLst>
              <a:ext uri="{FF2B5EF4-FFF2-40B4-BE49-F238E27FC236}">
                <a16:creationId xmlns:a16="http://schemas.microsoft.com/office/drawing/2014/main" id="{CF2B81F0-32DF-1E8B-5C4E-585C58918730}"/>
              </a:ext>
            </a:extLst>
          </p:cNvPr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205" name="Google Shape;327;p31">
            <a:extLst>
              <a:ext uri="{FF2B5EF4-FFF2-40B4-BE49-F238E27FC236}">
                <a16:creationId xmlns:a16="http://schemas.microsoft.com/office/drawing/2014/main" id="{AD1237E1-96D1-7CF1-8646-C65A4812BF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425" y="539999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000" b="0" dirty="0">
                <a:solidFill>
                  <a:schemeClr val="lt1"/>
                </a:solidFill>
              </a:rPr>
              <a:t>This is the test image we selected to </a:t>
            </a:r>
            <a:br>
              <a:rPr lang="en-US" altLang="en-US" sz="2000" b="0" dirty="0">
                <a:solidFill>
                  <a:schemeClr val="lt1"/>
                </a:solidFill>
              </a:rPr>
            </a:br>
            <a:r>
              <a:rPr lang="en-US" altLang="en-US" sz="2000" b="0" dirty="0">
                <a:solidFill>
                  <a:schemeClr val="lt1"/>
                </a:solidFill>
              </a:rPr>
              <a:t>get predictions for</a:t>
            </a:r>
            <a:endParaRPr lang="zh-CN" altLang="en-US" b="0" dirty="0"/>
          </a:p>
        </p:txBody>
      </p:sp>
      <p:grpSp>
        <p:nvGrpSpPr>
          <p:cNvPr id="1771" name="Google Shape;339;p31">
            <a:extLst>
              <a:ext uri="{FF2B5EF4-FFF2-40B4-BE49-F238E27FC236}">
                <a16:creationId xmlns:a16="http://schemas.microsoft.com/office/drawing/2014/main" id="{BD373FE7-6D12-7E09-A737-EFE746B808BA}"/>
              </a:ext>
            </a:extLst>
          </p:cNvPr>
          <p:cNvGrpSpPr/>
          <p:nvPr/>
        </p:nvGrpSpPr>
        <p:grpSpPr>
          <a:xfrm>
            <a:off x="8596681" y="736494"/>
            <a:ext cx="464268" cy="431989"/>
            <a:chOff x="827350" y="3629733"/>
            <a:chExt cx="1431600" cy="1332067"/>
          </a:xfrm>
        </p:grpSpPr>
        <p:sp>
          <p:nvSpPr>
            <p:cNvPr id="1056207" name="Google Shape;340;p31">
              <a:extLst>
                <a:ext uri="{FF2B5EF4-FFF2-40B4-BE49-F238E27FC236}">
                  <a16:creationId xmlns:a16="http://schemas.microsoft.com/office/drawing/2014/main" id="{B12C12D1-45CF-B0E8-CE20-860646363858}"/>
                </a:ext>
              </a:extLst>
            </p:cNvPr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208" name="Google Shape;341;p31">
              <a:extLst>
                <a:ext uri="{FF2B5EF4-FFF2-40B4-BE49-F238E27FC236}">
                  <a16:creationId xmlns:a16="http://schemas.microsoft.com/office/drawing/2014/main" id="{EE787ED5-2108-5B6D-3A4F-B5032E97183E}"/>
                </a:ext>
              </a:extLst>
            </p:cNvPr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209" name="Google Shape;342;p31">
              <a:extLst>
                <a:ext uri="{FF2B5EF4-FFF2-40B4-BE49-F238E27FC236}">
                  <a16:creationId xmlns:a16="http://schemas.microsoft.com/office/drawing/2014/main" id="{A61FDDE1-C064-D659-1062-5CA4DC227125}"/>
                </a:ext>
              </a:extLst>
            </p:cNvPr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2" name="Google Shape;343;p31">
            <a:extLst>
              <a:ext uri="{FF2B5EF4-FFF2-40B4-BE49-F238E27FC236}">
                <a16:creationId xmlns:a16="http://schemas.microsoft.com/office/drawing/2014/main" id="{65206DB9-DCCD-88E8-7C2C-91640E7EC5C7}"/>
              </a:ext>
            </a:extLst>
          </p:cNvPr>
          <p:cNvGrpSpPr/>
          <p:nvPr/>
        </p:nvGrpSpPr>
        <p:grpSpPr>
          <a:xfrm>
            <a:off x="8596636" y="178169"/>
            <a:ext cx="356755" cy="331951"/>
            <a:chOff x="827350" y="3629733"/>
            <a:chExt cx="1431600" cy="1332067"/>
          </a:xfrm>
        </p:grpSpPr>
        <p:sp>
          <p:nvSpPr>
            <p:cNvPr id="1056210" name="Google Shape;344;p31">
              <a:extLst>
                <a:ext uri="{FF2B5EF4-FFF2-40B4-BE49-F238E27FC236}">
                  <a16:creationId xmlns:a16="http://schemas.microsoft.com/office/drawing/2014/main" id="{0684E3A0-D929-65AE-2DC5-35E468CC4578}"/>
                </a:ext>
              </a:extLst>
            </p:cNvPr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211" name="Google Shape;345;p31">
              <a:extLst>
                <a:ext uri="{FF2B5EF4-FFF2-40B4-BE49-F238E27FC236}">
                  <a16:creationId xmlns:a16="http://schemas.microsoft.com/office/drawing/2014/main" id="{2B01DF4D-AE55-17FD-0418-4A851449411B}"/>
                </a:ext>
              </a:extLst>
            </p:cNvPr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212" name="Google Shape;346;p31">
              <a:extLst>
                <a:ext uri="{FF2B5EF4-FFF2-40B4-BE49-F238E27FC236}">
                  <a16:creationId xmlns:a16="http://schemas.microsoft.com/office/drawing/2014/main" id="{350CE736-91C5-204E-96C9-0E8EBBA4D9BA}"/>
                </a:ext>
              </a:extLst>
            </p:cNvPr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97323" name="Picture 2097322">
            <a:extLst>
              <a:ext uri="{FF2B5EF4-FFF2-40B4-BE49-F238E27FC236}">
                <a16:creationId xmlns:a16="http://schemas.microsoft.com/office/drawing/2014/main" id="{F0B7ED98-B701-295C-7127-C29A2F2FC69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05506" y="1391801"/>
            <a:ext cx="8279120" cy="360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11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190" name="Google Shape;326;p31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191" name="Google Shape;327;p31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b="1" dirty="0">
                <a:solidFill>
                  <a:schemeClr val="lt1"/>
                </a:solidFill>
              </a:rPr>
              <a:t>Five Successive Techniques</a:t>
            </a:r>
            <a:endParaRPr lang="zh-CN" altLang="en-US" b="1" dirty="0"/>
          </a:p>
        </p:txBody>
      </p:sp>
      <p:sp>
        <p:nvSpPr>
          <p:cNvPr id="1056192" name="Google Shape;328;p31"/>
          <p:cNvSpPr txBox="1">
            <a:spLocks noGrp="1"/>
          </p:cNvSpPr>
          <p:nvPr>
            <p:ph type="body" idx="1"/>
          </p:nvPr>
        </p:nvSpPr>
        <p:spPr>
          <a:xfrm>
            <a:off x="892681" y="1620990"/>
            <a:ext cx="7704000" cy="29862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</a:rPr>
              <a:t>We experimented with five levels of complexity and accuracy:</a:t>
            </a:r>
            <a:endParaRPr sz="1800" b="1" dirty="0">
              <a:solidFill>
                <a:schemeClr val="lt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sz="1800" b="0" dirty="0">
              <a:solidFill>
                <a:schemeClr val="lt1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0" dirty="0">
                <a:solidFill>
                  <a:schemeClr val="lt1"/>
                </a:solidFill>
              </a:rPr>
              <a:t>Cluster Restriction</a:t>
            </a:r>
            <a:endParaRPr sz="1400" b="0" dirty="0">
              <a:solidFill>
                <a:schemeClr val="lt1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sz="1600" b="0" dirty="0">
              <a:solidFill>
                <a:schemeClr val="lt1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0" dirty="0">
                <a:solidFill>
                  <a:schemeClr val="lt1"/>
                </a:solidFill>
              </a:rPr>
              <a:t>Prompt Ensembling  </a:t>
            </a:r>
            <a:endParaRPr sz="1400" b="0" dirty="0">
              <a:solidFill>
                <a:schemeClr val="lt1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sz="1600" b="0" dirty="0">
              <a:solidFill>
                <a:schemeClr val="lt1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0" dirty="0">
                <a:solidFill>
                  <a:schemeClr val="lt1"/>
                </a:solidFill>
              </a:rPr>
              <a:t>Cluster Restriction + Prompt Ensembling  </a:t>
            </a:r>
            <a:endParaRPr sz="1400" b="0" dirty="0">
              <a:solidFill>
                <a:schemeClr val="lt1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sz="1600" b="0" dirty="0">
              <a:solidFill>
                <a:schemeClr val="lt1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0" dirty="0">
                <a:solidFill>
                  <a:schemeClr val="lt1"/>
                </a:solidFill>
              </a:rPr>
              <a:t>Hybrid Similarity (Image → Image + Image → Text)</a:t>
            </a:r>
            <a:endParaRPr sz="1400" b="0" dirty="0">
              <a:solidFill>
                <a:schemeClr val="lt1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sz="1600" b="0" dirty="0">
              <a:solidFill>
                <a:schemeClr val="lt1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0" dirty="0">
                <a:solidFill>
                  <a:schemeClr val="lt1"/>
                </a:solidFill>
              </a:rPr>
              <a:t>Hybrid + Cluster (Best Accuracy)</a:t>
            </a:r>
            <a:endParaRPr sz="1400" b="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</a:endParaRPr>
          </a:p>
        </p:txBody>
      </p:sp>
      <p:grpSp>
        <p:nvGrpSpPr>
          <p:cNvPr id="1736" name="Google Shape;339;p31"/>
          <p:cNvGrpSpPr/>
          <p:nvPr/>
        </p:nvGrpSpPr>
        <p:grpSpPr>
          <a:xfrm>
            <a:off x="8596681" y="736494"/>
            <a:ext cx="464268" cy="431989"/>
            <a:chOff x="827350" y="3629733"/>
            <a:chExt cx="1431600" cy="1332067"/>
          </a:xfrm>
        </p:grpSpPr>
        <p:sp>
          <p:nvSpPr>
            <p:cNvPr id="1056193" name="Google Shape;340;p31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94" name="Google Shape;341;p31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95" name="Google Shape;342;p31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7" name="Google Shape;343;p31"/>
          <p:cNvGrpSpPr/>
          <p:nvPr/>
        </p:nvGrpSpPr>
        <p:grpSpPr>
          <a:xfrm>
            <a:off x="8596636" y="178169"/>
            <a:ext cx="356755" cy="331951"/>
            <a:chOff x="827350" y="3629733"/>
            <a:chExt cx="1431600" cy="1332067"/>
          </a:xfrm>
        </p:grpSpPr>
        <p:sp>
          <p:nvSpPr>
            <p:cNvPr id="1056196" name="Google Shape;344;p31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97" name="Google Shape;345;p31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98" name="Google Shape;346;p31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CD26E658-8E69-67F0-3A54-79F9DDE7D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177" name="Google Shape;326;p31">
            <a:extLst>
              <a:ext uri="{FF2B5EF4-FFF2-40B4-BE49-F238E27FC236}">
                <a16:creationId xmlns:a16="http://schemas.microsoft.com/office/drawing/2014/main" id="{A284F0DE-E991-7268-1244-490B41A88FA2}"/>
              </a:ext>
            </a:extLst>
          </p:cNvPr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178" name="Google Shape;327;p31">
            <a:extLst>
              <a:ext uri="{FF2B5EF4-FFF2-40B4-BE49-F238E27FC236}">
                <a16:creationId xmlns:a16="http://schemas.microsoft.com/office/drawing/2014/main" id="{50CB49D1-9AA9-BFA8-9878-71B5059D49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424" y="773498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b="1" dirty="0"/>
              <a:t>1. Clustering Restriction</a:t>
            </a:r>
            <a:br>
              <a:rPr lang="en-US" altLang="en-US" b="1" dirty="0">
                <a:solidFill>
                  <a:schemeClr val="lt1"/>
                </a:solidFill>
              </a:rPr>
            </a:br>
            <a:endParaRPr lang="zh-CN" altLang="en-US" b="1" dirty="0"/>
          </a:p>
        </p:txBody>
      </p:sp>
      <p:sp>
        <p:nvSpPr>
          <p:cNvPr id="1056179" name="Google Shape;328;p31">
            <a:extLst>
              <a:ext uri="{FF2B5EF4-FFF2-40B4-BE49-F238E27FC236}">
                <a16:creationId xmlns:a16="http://schemas.microsoft.com/office/drawing/2014/main" id="{C4E02480-9806-0478-3C05-AF2C7EE74C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2681" y="1620990"/>
            <a:ext cx="7704000" cy="29862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1800" b="0" dirty="0">
                <a:solidFill>
                  <a:schemeClr val="lt1"/>
                </a:solidFill>
              </a:rPr>
              <a:t>Finds nearest cluster to the test image based on CLIP embedding similarity (cosine).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1800" b="0" dirty="0">
                <a:solidFill>
                  <a:schemeClr val="lt1"/>
                </a:solidFill>
              </a:rPr>
              <a:t>Predicts only from labels assigned to that cluster (typically top-5–10 labels).</a:t>
            </a:r>
            <a:endParaRPr lang="en-US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1800" b="0" dirty="0">
                <a:solidFill>
                  <a:schemeClr val="lt1"/>
                </a:solidFill>
              </a:rPr>
              <a:t>Performance depends on cluster quality — bad clusters can restrict true labels.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1800" b="0">
                <a:solidFill>
                  <a:schemeClr val="lt1"/>
                </a:solidFill>
              </a:rPr>
              <a:t>Performance depends on cluster quality — bad clusters can restrict true labels.</a:t>
            </a:r>
            <a:endParaRPr sz="1800" b="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dirty="0"/>
              <a:t>.</a:t>
            </a:r>
            <a:endParaRPr sz="1800" b="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</a:endParaRPr>
          </a:p>
        </p:txBody>
      </p:sp>
      <p:grpSp>
        <p:nvGrpSpPr>
          <p:cNvPr id="1701" name="Google Shape;339;p31">
            <a:extLst>
              <a:ext uri="{FF2B5EF4-FFF2-40B4-BE49-F238E27FC236}">
                <a16:creationId xmlns:a16="http://schemas.microsoft.com/office/drawing/2014/main" id="{EC2616A1-8104-A8A2-56AA-A4677D5BBE65}"/>
              </a:ext>
            </a:extLst>
          </p:cNvPr>
          <p:cNvGrpSpPr/>
          <p:nvPr/>
        </p:nvGrpSpPr>
        <p:grpSpPr>
          <a:xfrm>
            <a:off x="8596681" y="736494"/>
            <a:ext cx="464268" cy="431989"/>
            <a:chOff x="827350" y="3629733"/>
            <a:chExt cx="1431600" cy="1332067"/>
          </a:xfrm>
        </p:grpSpPr>
        <p:sp>
          <p:nvSpPr>
            <p:cNvPr id="1056180" name="Google Shape;340;p31">
              <a:extLst>
                <a:ext uri="{FF2B5EF4-FFF2-40B4-BE49-F238E27FC236}">
                  <a16:creationId xmlns:a16="http://schemas.microsoft.com/office/drawing/2014/main" id="{EDB57C88-5A32-13E0-88AC-FA7AD9C9F2EE}"/>
                </a:ext>
              </a:extLst>
            </p:cNvPr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81" name="Google Shape;341;p31">
              <a:extLst>
                <a:ext uri="{FF2B5EF4-FFF2-40B4-BE49-F238E27FC236}">
                  <a16:creationId xmlns:a16="http://schemas.microsoft.com/office/drawing/2014/main" id="{4C25AFB5-A208-3223-A7DC-569BA9A0E72B}"/>
                </a:ext>
              </a:extLst>
            </p:cNvPr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82" name="Google Shape;342;p31">
              <a:extLst>
                <a:ext uri="{FF2B5EF4-FFF2-40B4-BE49-F238E27FC236}">
                  <a16:creationId xmlns:a16="http://schemas.microsoft.com/office/drawing/2014/main" id="{30D8EAB6-33DB-EAAC-7855-940B6053A0CC}"/>
                </a:ext>
              </a:extLst>
            </p:cNvPr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2" name="Google Shape;343;p31">
            <a:extLst>
              <a:ext uri="{FF2B5EF4-FFF2-40B4-BE49-F238E27FC236}">
                <a16:creationId xmlns:a16="http://schemas.microsoft.com/office/drawing/2014/main" id="{70603BC3-9710-C35D-530F-B7B778364B95}"/>
              </a:ext>
            </a:extLst>
          </p:cNvPr>
          <p:cNvGrpSpPr/>
          <p:nvPr/>
        </p:nvGrpSpPr>
        <p:grpSpPr>
          <a:xfrm>
            <a:off x="8596636" y="178169"/>
            <a:ext cx="356755" cy="331951"/>
            <a:chOff x="827350" y="3629733"/>
            <a:chExt cx="1431600" cy="1332067"/>
          </a:xfrm>
        </p:grpSpPr>
        <p:sp>
          <p:nvSpPr>
            <p:cNvPr id="1056183" name="Google Shape;344;p31">
              <a:extLst>
                <a:ext uri="{FF2B5EF4-FFF2-40B4-BE49-F238E27FC236}">
                  <a16:creationId xmlns:a16="http://schemas.microsoft.com/office/drawing/2014/main" id="{B0351005-1FDD-1D0F-B05D-E6E238B1A524}"/>
                </a:ext>
              </a:extLst>
            </p:cNvPr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84" name="Google Shape;345;p31">
              <a:extLst>
                <a:ext uri="{FF2B5EF4-FFF2-40B4-BE49-F238E27FC236}">
                  <a16:creationId xmlns:a16="http://schemas.microsoft.com/office/drawing/2014/main" id="{9F931DA5-32D0-380A-E6F8-6B932060D618}"/>
                </a:ext>
              </a:extLst>
            </p:cNvPr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85" name="Google Shape;346;p31">
              <a:extLst>
                <a:ext uri="{FF2B5EF4-FFF2-40B4-BE49-F238E27FC236}">
                  <a16:creationId xmlns:a16="http://schemas.microsoft.com/office/drawing/2014/main" id="{1866D150-A411-289D-51CF-A5DCDD9A020A}"/>
                </a:ext>
              </a:extLst>
            </p:cNvPr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07288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F4657F02-2053-BE61-F5F9-4A690EE63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1" name="Google Shape;339;p31">
            <a:extLst>
              <a:ext uri="{FF2B5EF4-FFF2-40B4-BE49-F238E27FC236}">
                <a16:creationId xmlns:a16="http://schemas.microsoft.com/office/drawing/2014/main" id="{C7B5EE52-D034-7358-C2E6-855D64109721}"/>
              </a:ext>
            </a:extLst>
          </p:cNvPr>
          <p:cNvGrpSpPr/>
          <p:nvPr/>
        </p:nvGrpSpPr>
        <p:grpSpPr>
          <a:xfrm>
            <a:off x="8596681" y="736494"/>
            <a:ext cx="464268" cy="431989"/>
            <a:chOff x="827350" y="3629733"/>
            <a:chExt cx="1431600" cy="1332067"/>
          </a:xfrm>
        </p:grpSpPr>
        <p:sp>
          <p:nvSpPr>
            <p:cNvPr id="1056180" name="Google Shape;340;p31">
              <a:extLst>
                <a:ext uri="{FF2B5EF4-FFF2-40B4-BE49-F238E27FC236}">
                  <a16:creationId xmlns:a16="http://schemas.microsoft.com/office/drawing/2014/main" id="{E4887B10-D498-53CA-9FF2-C2A24BFC445B}"/>
                </a:ext>
              </a:extLst>
            </p:cNvPr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81" name="Google Shape;341;p31">
              <a:extLst>
                <a:ext uri="{FF2B5EF4-FFF2-40B4-BE49-F238E27FC236}">
                  <a16:creationId xmlns:a16="http://schemas.microsoft.com/office/drawing/2014/main" id="{CD7B4EA5-BCF9-E7C2-F888-76AE3883528E}"/>
                </a:ext>
              </a:extLst>
            </p:cNvPr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82" name="Google Shape;342;p31">
              <a:extLst>
                <a:ext uri="{FF2B5EF4-FFF2-40B4-BE49-F238E27FC236}">
                  <a16:creationId xmlns:a16="http://schemas.microsoft.com/office/drawing/2014/main" id="{CD3CEDD8-AACE-3A66-78AF-B5DE917A64BA}"/>
                </a:ext>
              </a:extLst>
            </p:cNvPr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2" name="Google Shape;343;p31">
            <a:extLst>
              <a:ext uri="{FF2B5EF4-FFF2-40B4-BE49-F238E27FC236}">
                <a16:creationId xmlns:a16="http://schemas.microsoft.com/office/drawing/2014/main" id="{962EE582-8E5B-0C2A-3D48-3265245D0840}"/>
              </a:ext>
            </a:extLst>
          </p:cNvPr>
          <p:cNvGrpSpPr/>
          <p:nvPr/>
        </p:nvGrpSpPr>
        <p:grpSpPr>
          <a:xfrm>
            <a:off x="8596636" y="178169"/>
            <a:ext cx="356755" cy="331951"/>
            <a:chOff x="827350" y="3629733"/>
            <a:chExt cx="1431600" cy="1332067"/>
          </a:xfrm>
        </p:grpSpPr>
        <p:sp>
          <p:nvSpPr>
            <p:cNvPr id="1056183" name="Google Shape;344;p31">
              <a:extLst>
                <a:ext uri="{FF2B5EF4-FFF2-40B4-BE49-F238E27FC236}">
                  <a16:creationId xmlns:a16="http://schemas.microsoft.com/office/drawing/2014/main" id="{0FBD5DC1-E167-2B5E-D079-B41BACEA1F92}"/>
                </a:ext>
              </a:extLst>
            </p:cNvPr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84" name="Google Shape;345;p31">
              <a:extLst>
                <a:ext uri="{FF2B5EF4-FFF2-40B4-BE49-F238E27FC236}">
                  <a16:creationId xmlns:a16="http://schemas.microsoft.com/office/drawing/2014/main" id="{5F9AECD7-25ED-C567-AC7A-B0621E9067FA}"/>
                </a:ext>
              </a:extLst>
            </p:cNvPr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85" name="Google Shape;346;p31">
              <a:extLst>
                <a:ext uri="{FF2B5EF4-FFF2-40B4-BE49-F238E27FC236}">
                  <a16:creationId xmlns:a16="http://schemas.microsoft.com/office/drawing/2014/main" id="{C6DF3ED5-E56A-3A8D-3F94-2D1E4A113402}"/>
                </a:ext>
              </a:extLst>
            </p:cNvPr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598F5CC-8E7B-5C14-0685-31726E831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45" y="2240574"/>
            <a:ext cx="8381479" cy="26362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6F5D20-055A-37D0-2225-BE6960D7C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346" y="352136"/>
            <a:ext cx="8415207" cy="163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66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>
          <a:extLst>
            <a:ext uri="{FF2B5EF4-FFF2-40B4-BE49-F238E27FC236}">
              <a16:creationId xmlns:a16="http://schemas.microsoft.com/office/drawing/2014/main" id="{847A2F3A-D981-42CF-11DC-D1388BBD7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67" name="Google Shape;1235;p52">
            <a:extLst>
              <a:ext uri="{FF2B5EF4-FFF2-40B4-BE49-F238E27FC236}">
                <a16:creationId xmlns:a16="http://schemas.microsoft.com/office/drawing/2014/main" id="{AD393E7A-D0AC-53DC-EF6D-60B1574575DB}"/>
              </a:ext>
            </a:extLst>
          </p:cNvPr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468" name="Google Shape;1236;p52">
            <a:extLst>
              <a:ext uri="{FF2B5EF4-FFF2-40B4-BE49-F238E27FC236}">
                <a16:creationId xmlns:a16="http://schemas.microsoft.com/office/drawing/2014/main" id="{1A7A5832-15C4-A90F-0F35-260378D54F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 Members</a:t>
            </a:r>
          </a:p>
        </p:txBody>
      </p:sp>
      <p:sp>
        <p:nvSpPr>
          <p:cNvPr id="1049469" name="Google Shape;1237;p52">
            <a:extLst>
              <a:ext uri="{FF2B5EF4-FFF2-40B4-BE49-F238E27FC236}">
                <a16:creationId xmlns:a16="http://schemas.microsoft.com/office/drawing/2014/main" id="{CB502E1E-6F65-1996-D345-FAF8022A5100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409300" y="1980012"/>
            <a:ext cx="199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lt1"/>
                </a:solidFill>
              </a:rPr>
              <a:t>22K-8731</a:t>
            </a:r>
            <a:endParaRPr sz="1600" dirty="0">
              <a:solidFill>
                <a:schemeClr val="lt1"/>
              </a:solidFill>
            </a:endParaRPr>
          </a:p>
        </p:txBody>
      </p:sp>
      <p:sp>
        <p:nvSpPr>
          <p:cNvPr id="1049470" name="Google Shape;1238;p52">
            <a:extLst>
              <a:ext uri="{FF2B5EF4-FFF2-40B4-BE49-F238E27FC236}">
                <a16:creationId xmlns:a16="http://schemas.microsoft.com/office/drawing/2014/main" id="{ED0336B9-3DCE-1795-AC0A-199BB97DE85B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13225" y="2095560"/>
            <a:ext cx="199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22K-4087</a:t>
            </a:r>
            <a:endParaRPr sz="1600" dirty="0">
              <a:solidFill>
                <a:schemeClr val="lt1"/>
              </a:solidFill>
            </a:endParaRPr>
          </a:p>
        </p:txBody>
      </p:sp>
      <p:sp>
        <p:nvSpPr>
          <p:cNvPr id="1049471" name="Google Shape;1239;p52">
            <a:extLst>
              <a:ext uri="{FF2B5EF4-FFF2-40B4-BE49-F238E27FC236}">
                <a16:creationId xmlns:a16="http://schemas.microsoft.com/office/drawing/2014/main" id="{4BA1721A-8C81-40D1-7CD8-37558B465925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13225" y="3780265"/>
            <a:ext cx="199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22K-8732</a:t>
            </a:r>
          </a:p>
        </p:txBody>
      </p:sp>
      <p:sp>
        <p:nvSpPr>
          <p:cNvPr id="1049472" name="Google Shape;1240;p52">
            <a:extLst>
              <a:ext uri="{FF2B5EF4-FFF2-40B4-BE49-F238E27FC236}">
                <a16:creationId xmlns:a16="http://schemas.microsoft.com/office/drawing/2014/main" id="{9FAE4D39-5472-6554-EC48-FEB5AD94D993}"/>
              </a:ext>
            </a:extLst>
          </p:cNvPr>
          <p:cNvSpPr txBox="1"/>
          <p:nvPr/>
        </p:nvSpPr>
        <p:spPr>
          <a:xfrm>
            <a:off x="6409300" y="3818317"/>
            <a:ext cx="199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22K-4054</a:t>
            </a:r>
            <a:endParaRPr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49473" name="Google Shape;1241;p52">
            <a:extLst>
              <a:ext uri="{FF2B5EF4-FFF2-40B4-BE49-F238E27FC236}">
                <a16:creationId xmlns:a16="http://schemas.microsoft.com/office/drawing/2014/main" id="{7B49B4EB-AD64-81DF-9E26-2144849B94EC}"/>
              </a:ext>
            </a:extLst>
          </p:cNvPr>
          <p:cNvSpPr txBox="1"/>
          <p:nvPr/>
        </p:nvSpPr>
        <p:spPr>
          <a:xfrm>
            <a:off x="-28780" y="1510918"/>
            <a:ext cx="2761529" cy="71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Mirza Abdul Wasay</a:t>
            </a:r>
            <a:endParaRPr sz="2000" dirty="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049474" name="Google Shape;1242;p52">
            <a:extLst>
              <a:ext uri="{FF2B5EF4-FFF2-40B4-BE49-F238E27FC236}">
                <a16:creationId xmlns:a16="http://schemas.microsoft.com/office/drawing/2014/main" id="{4F9B14A0-C9FD-ACC1-F670-1D523DDCB9E2}"/>
              </a:ext>
            </a:extLst>
          </p:cNvPr>
          <p:cNvSpPr txBox="1"/>
          <p:nvPr/>
        </p:nvSpPr>
        <p:spPr>
          <a:xfrm>
            <a:off x="737900" y="3533375"/>
            <a:ext cx="19968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Mudasir</a:t>
            </a:r>
            <a:endParaRPr sz="2000" dirty="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049475" name="Google Shape;1243;p52">
            <a:extLst>
              <a:ext uri="{FF2B5EF4-FFF2-40B4-BE49-F238E27FC236}">
                <a16:creationId xmlns:a16="http://schemas.microsoft.com/office/drawing/2014/main" id="{205A5D56-AB3F-A43B-BE99-E91C6B19ABEA}"/>
              </a:ext>
            </a:extLst>
          </p:cNvPr>
          <p:cNvSpPr txBox="1"/>
          <p:nvPr/>
        </p:nvSpPr>
        <p:spPr>
          <a:xfrm>
            <a:off x="6409300" y="1757112"/>
            <a:ext cx="19968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Irteza</a:t>
            </a:r>
            <a:endParaRPr sz="2400" dirty="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049476" name="Google Shape;1244;p52">
            <a:extLst>
              <a:ext uri="{FF2B5EF4-FFF2-40B4-BE49-F238E27FC236}">
                <a16:creationId xmlns:a16="http://schemas.microsoft.com/office/drawing/2014/main" id="{D037AEB0-369C-318D-9B02-99AACFFAEF33}"/>
              </a:ext>
            </a:extLst>
          </p:cNvPr>
          <p:cNvSpPr txBox="1"/>
          <p:nvPr/>
        </p:nvSpPr>
        <p:spPr>
          <a:xfrm>
            <a:off x="6409300" y="3599538"/>
            <a:ext cx="19968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Nihal Ali</a:t>
            </a:r>
            <a:endParaRPr sz="2400" dirty="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grpSp>
        <p:nvGrpSpPr>
          <p:cNvPr id="278" name="Google Shape;1245;p52">
            <a:extLst>
              <a:ext uri="{FF2B5EF4-FFF2-40B4-BE49-F238E27FC236}">
                <a16:creationId xmlns:a16="http://schemas.microsoft.com/office/drawing/2014/main" id="{55A65621-EBF3-258B-FB30-362B2BE226C9}"/>
              </a:ext>
            </a:extLst>
          </p:cNvPr>
          <p:cNvGrpSpPr/>
          <p:nvPr/>
        </p:nvGrpSpPr>
        <p:grpSpPr>
          <a:xfrm rot="10800000">
            <a:off x="159357" y="3842671"/>
            <a:ext cx="288601" cy="1096693"/>
            <a:chOff x="1006700" y="2603975"/>
            <a:chExt cx="55450" cy="210700"/>
          </a:xfrm>
        </p:grpSpPr>
        <p:sp>
          <p:nvSpPr>
            <p:cNvPr id="1049477" name="Google Shape;1246;p52">
              <a:extLst>
                <a:ext uri="{FF2B5EF4-FFF2-40B4-BE49-F238E27FC236}">
                  <a16:creationId xmlns:a16="http://schemas.microsoft.com/office/drawing/2014/main" id="{3E537C2A-EB04-19FD-B0BD-A7ACFBC85F73}"/>
                </a:ext>
              </a:extLst>
            </p:cNvPr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78" name="Google Shape;1247;p52">
              <a:extLst>
                <a:ext uri="{FF2B5EF4-FFF2-40B4-BE49-F238E27FC236}">
                  <a16:creationId xmlns:a16="http://schemas.microsoft.com/office/drawing/2014/main" id="{FD999D7F-348A-5FD7-D521-750F77948F12}"/>
                </a:ext>
              </a:extLst>
            </p:cNvPr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79" name="Google Shape;1248;p52">
              <a:extLst>
                <a:ext uri="{FF2B5EF4-FFF2-40B4-BE49-F238E27FC236}">
                  <a16:creationId xmlns:a16="http://schemas.microsoft.com/office/drawing/2014/main" id="{5084C588-CCE0-A691-F214-E7B61F5315A1}"/>
                </a:ext>
              </a:extLst>
            </p:cNvPr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80" name="Google Shape;1249;p52">
              <a:extLst>
                <a:ext uri="{FF2B5EF4-FFF2-40B4-BE49-F238E27FC236}">
                  <a16:creationId xmlns:a16="http://schemas.microsoft.com/office/drawing/2014/main" id="{F1F25B88-AD2D-DF44-DEA9-8023A4067368}"/>
                </a:ext>
              </a:extLst>
            </p:cNvPr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81" name="Google Shape;1250;p52">
              <a:extLst>
                <a:ext uri="{FF2B5EF4-FFF2-40B4-BE49-F238E27FC236}">
                  <a16:creationId xmlns:a16="http://schemas.microsoft.com/office/drawing/2014/main" id="{8C321CAA-A7AF-002C-FE3C-2D5801745EDE}"/>
                </a:ext>
              </a:extLst>
            </p:cNvPr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82" name="Google Shape;1251;p52">
              <a:extLst>
                <a:ext uri="{FF2B5EF4-FFF2-40B4-BE49-F238E27FC236}">
                  <a16:creationId xmlns:a16="http://schemas.microsoft.com/office/drawing/2014/main" id="{DB6C3408-3AAF-1AEC-6303-496D7FA97AA4}"/>
                </a:ext>
              </a:extLst>
            </p:cNvPr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1252;p52">
            <a:extLst>
              <a:ext uri="{FF2B5EF4-FFF2-40B4-BE49-F238E27FC236}">
                <a16:creationId xmlns:a16="http://schemas.microsoft.com/office/drawing/2014/main" id="{6190F614-F871-343B-A78C-1FAF2C7ACA86}"/>
              </a:ext>
            </a:extLst>
          </p:cNvPr>
          <p:cNvGrpSpPr/>
          <p:nvPr/>
        </p:nvGrpSpPr>
        <p:grpSpPr>
          <a:xfrm>
            <a:off x="8285261" y="293918"/>
            <a:ext cx="524682" cy="488069"/>
            <a:chOff x="827350" y="3629733"/>
            <a:chExt cx="1431600" cy="1332067"/>
          </a:xfrm>
        </p:grpSpPr>
        <p:sp>
          <p:nvSpPr>
            <p:cNvPr id="1049483" name="Google Shape;1253;p52">
              <a:extLst>
                <a:ext uri="{FF2B5EF4-FFF2-40B4-BE49-F238E27FC236}">
                  <a16:creationId xmlns:a16="http://schemas.microsoft.com/office/drawing/2014/main" id="{5A058B60-AA25-A916-CD35-333384995B67}"/>
                </a:ext>
              </a:extLst>
            </p:cNvPr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84" name="Google Shape;1254;p52">
              <a:extLst>
                <a:ext uri="{FF2B5EF4-FFF2-40B4-BE49-F238E27FC236}">
                  <a16:creationId xmlns:a16="http://schemas.microsoft.com/office/drawing/2014/main" id="{A1CDC991-CD86-5E9A-42A7-C1526061362F}"/>
                </a:ext>
              </a:extLst>
            </p:cNvPr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85" name="Google Shape;1255;p52">
              <a:extLst>
                <a:ext uri="{FF2B5EF4-FFF2-40B4-BE49-F238E27FC236}">
                  <a16:creationId xmlns:a16="http://schemas.microsoft.com/office/drawing/2014/main" id="{B0070518-BB0F-AF24-2396-EDC54D9BBDCB}"/>
                </a:ext>
              </a:extLst>
            </p:cNvPr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1256;p52">
            <a:extLst>
              <a:ext uri="{FF2B5EF4-FFF2-40B4-BE49-F238E27FC236}">
                <a16:creationId xmlns:a16="http://schemas.microsoft.com/office/drawing/2014/main" id="{E6D69A27-AB30-5578-7586-D10B20F040A5}"/>
              </a:ext>
            </a:extLst>
          </p:cNvPr>
          <p:cNvGrpSpPr/>
          <p:nvPr/>
        </p:nvGrpSpPr>
        <p:grpSpPr>
          <a:xfrm>
            <a:off x="7846540" y="293932"/>
            <a:ext cx="326119" cy="303312"/>
            <a:chOff x="827350" y="3629733"/>
            <a:chExt cx="1431600" cy="1332067"/>
          </a:xfrm>
        </p:grpSpPr>
        <p:sp>
          <p:nvSpPr>
            <p:cNvPr id="1049486" name="Google Shape;1257;p52">
              <a:extLst>
                <a:ext uri="{FF2B5EF4-FFF2-40B4-BE49-F238E27FC236}">
                  <a16:creationId xmlns:a16="http://schemas.microsoft.com/office/drawing/2014/main" id="{6590AF76-2500-C857-AB18-E024884B3925}"/>
                </a:ext>
              </a:extLst>
            </p:cNvPr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87" name="Google Shape;1258;p52">
              <a:extLst>
                <a:ext uri="{FF2B5EF4-FFF2-40B4-BE49-F238E27FC236}">
                  <a16:creationId xmlns:a16="http://schemas.microsoft.com/office/drawing/2014/main" id="{4EF235F9-5A46-C64E-13DF-2CFC160FBEA1}"/>
                </a:ext>
              </a:extLst>
            </p:cNvPr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88" name="Google Shape;1259;p52">
              <a:extLst>
                <a:ext uri="{FF2B5EF4-FFF2-40B4-BE49-F238E27FC236}">
                  <a16:creationId xmlns:a16="http://schemas.microsoft.com/office/drawing/2014/main" id="{0DFF19F2-7C66-CBDA-EB1F-BF673629FAF5}"/>
                </a:ext>
              </a:extLst>
            </p:cNvPr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489" name="Google Shape;1260;p52">
            <a:extLst>
              <a:ext uri="{FF2B5EF4-FFF2-40B4-BE49-F238E27FC236}">
                <a16:creationId xmlns:a16="http://schemas.microsoft.com/office/drawing/2014/main" id="{89177D0B-1FBA-85AC-4A83-3639B670A242}"/>
              </a:ext>
            </a:extLst>
          </p:cNvPr>
          <p:cNvSpPr/>
          <p:nvPr/>
        </p:nvSpPr>
        <p:spPr>
          <a:xfrm>
            <a:off x="3038276" y="1582225"/>
            <a:ext cx="909900" cy="852000"/>
          </a:xfrm>
          <a:prstGeom prst="snip2DiagRect">
            <a:avLst>
              <a:gd name="adj1" fmla="val 0"/>
              <a:gd name="adj2" fmla="val 1107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1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049490" name="Google Shape;1261;p52">
            <a:extLst>
              <a:ext uri="{FF2B5EF4-FFF2-40B4-BE49-F238E27FC236}">
                <a16:creationId xmlns:a16="http://schemas.microsoft.com/office/drawing/2014/main" id="{02924E2C-E3CE-9E95-F425-4EE53B77449C}"/>
              </a:ext>
            </a:extLst>
          </p:cNvPr>
          <p:cNvSpPr/>
          <p:nvPr/>
        </p:nvSpPr>
        <p:spPr>
          <a:xfrm>
            <a:off x="3038276" y="3390325"/>
            <a:ext cx="909900" cy="852000"/>
          </a:xfrm>
          <a:prstGeom prst="snip2DiagRect">
            <a:avLst>
              <a:gd name="adj1" fmla="val 0"/>
              <a:gd name="adj2" fmla="val 1107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2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049491" name="Google Shape;1262;p52">
            <a:extLst>
              <a:ext uri="{FF2B5EF4-FFF2-40B4-BE49-F238E27FC236}">
                <a16:creationId xmlns:a16="http://schemas.microsoft.com/office/drawing/2014/main" id="{0ED31D8F-1B89-8C9A-52CF-4958DC3A2057}"/>
              </a:ext>
            </a:extLst>
          </p:cNvPr>
          <p:cNvSpPr/>
          <p:nvPr/>
        </p:nvSpPr>
        <p:spPr>
          <a:xfrm>
            <a:off x="5168726" y="3390325"/>
            <a:ext cx="909900" cy="852000"/>
          </a:xfrm>
          <a:prstGeom prst="snip2DiagRect">
            <a:avLst>
              <a:gd name="adj1" fmla="val 0"/>
              <a:gd name="adj2" fmla="val 1107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4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049492" name="Google Shape;1263;p52">
            <a:extLst>
              <a:ext uri="{FF2B5EF4-FFF2-40B4-BE49-F238E27FC236}">
                <a16:creationId xmlns:a16="http://schemas.microsoft.com/office/drawing/2014/main" id="{2B7A4D34-960F-9F09-5C23-824B97A6D97C}"/>
              </a:ext>
            </a:extLst>
          </p:cNvPr>
          <p:cNvSpPr/>
          <p:nvPr/>
        </p:nvSpPr>
        <p:spPr>
          <a:xfrm>
            <a:off x="5168726" y="1582175"/>
            <a:ext cx="909900" cy="852000"/>
          </a:xfrm>
          <a:prstGeom prst="snip2DiagRect">
            <a:avLst>
              <a:gd name="adj1" fmla="val 0"/>
              <a:gd name="adj2" fmla="val 1107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3</a:t>
            </a:r>
            <a:endParaRPr sz="35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285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0DA61250-36D0-CE7A-53F6-CADFA8E9B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1" name="Google Shape;339;p31">
            <a:extLst>
              <a:ext uri="{FF2B5EF4-FFF2-40B4-BE49-F238E27FC236}">
                <a16:creationId xmlns:a16="http://schemas.microsoft.com/office/drawing/2014/main" id="{0DF2906B-CD49-4E78-D24B-354FD1F41C9A}"/>
              </a:ext>
            </a:extLst>
          </p:cNvPr>
          <p:cNvGrpSpPr/>
          <p:nvPr/>
        </p:nvGrpSpPr>
        <p:grpSpPr>
          <a:xfrm>
            <a:off x="8596681" y="736494"/>
            <a:ext cx="464268" cy="431989"/>
            <a:chOff x="827350" y="3629733"/>
            <a:chExt cx="1431600" cy="1332067"/>
          </a:xfrm>
        </p:grpSpPr>
        <p:sp>
          <p:nvSpPr>
            <p:cNvPr id="1056180" name="Google Shape;340;p31">
              <a:extLst>
                <a:ext uri="{FF2B5EF4-FFF2-40B4-BE49-F238E27FC236}">
                  <a16:creationId xmlns:a16="http://schemas.microsoft.com/office/drawing/2014/main" id="{E5CAE329-4968-E4A8-4254-32D1D241ADE8}"/>
                </a:ext>
              </a:extLst>
            </p:cNvPr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81" name="Google Shape;341;p31">
              <a:extLst>
                <a:ext uri="{FF2B5EF4-FFF2-40B4-BE49-F238E27FC236}">
                  <a16:creationId xmlns:a16="http://schemas.microsoft.com/office/drawing/2014/main" id="{1A9388D2-C9BA-45D9-E51B-BFD532AB64FF}"/>
                </a:ext>
              </a:extLst>
            </p:cNvPr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82" name="Google Shape;342;p31">
              <a:extLst>
                <a:ext uri="{FF2B5EF4-FFF2-40B4-BE49-F238E27FC236}">
                  <a16:creationId xmlns:a16="http://schemas.microsoft.com/office/drawing/2014/main" id="{6E45E1A9-CF4D-7236-5E99-F2B0E26C251F}"/>
                </a:ext>
              </a:extLst>
            </p:cNvPr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2" name="Google Shape;343;p31">
            <a:extLst>
              <a:ext uri="{FF2B5EF4-FFF2-40B4-BE49-F238E27FC236}">
                <a16:creationId xmlns:a16="http://schemas.microsoft.com/office/drawing/2014/main" id="{829E0A0C-6E30-7EA0-8661-3D7E92DB380E}"/>
              </a:ext>
            </a:extLst>
          </p:cNvPr>
          <p:cNvGrpSpPr/>
          <p:nvPr/>
        </p:nvGrpSpPr>
        <p:grpSpPr>
          <a:xfrm>
            <a:off x="8596636" y="178169"/>
            <a:ext cx="356755" cy="331951"/>
            <a:chOff x="827350" y="3629733"/>
            <a:chExt cx="1431600" cy="1332067"/>
          </a:xfrm>
        </p:grpSpPr>
        <p:sp>
          <p:nvSpPr>
            <p:cNvPr id="1056183" name="Google Shape;344;p31">
              <a:extLst>
                <a:ext uri="{FF2B5EF4-FFF2-40B4-BE49-F238E27FC236}">
                  <a16:creationId xmlns:a16="http://schemas.microsoft.com/office/drawing/2014/main" id="{501CD315-7427-DB8B-647C-2B1D9998000C}"/>
                </a:ext>
              </a:extLst>
            </p:cNvPr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84" name="Google Shape;345;p31">
              <a:extLst>
                <a:ext uri="{FF2B5EF4-FFF2-40B4-BE49-F238E27FC236}">
                  <a16:creationId xmlns:a16="http://schemas.microsoft.com/office/drawing/2014/main" id="{11A07045-09FF-7098-587E-E337D84A0395}"/>
                </a:ext>
              </a:extLst>
            </p:cNvPr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85" name="Google Shape;346;p31">
              <a:extLst>
                <a:ext uri="{FF2B5EF4-FFF2-40B4-BE49-F238E27FC236}">
                  <a16:creationId xmlns:a16="http://schemas.microsoft.com/office/drawing/2014/main" id="{47021E70-9711-E222-CD4D-1F496BC79E98}"/>
                </a:ext>
              </a:extLst>
            </p:cNvPr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8F46FB1-BE0F-1AE3-9595-3272819D6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24" y="178169"/>
            <a:ext cx="7985812" cy="482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650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464DBB62-25D5-CAD4-710A-821499B9A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177" name="Google Shape;326;p31">
            <a:extLst>
              <a:ext uri="{FF2B5EF4-FFF2-40B4-BE49-F238E27FC236}">
                <a16:creationId xmlns:a16="http://schemas.microsoft.com/office/drawing/2014/main" id="{C0E398B3-EC7B-E9E8-AB92-5BD9427B402D}"/>
              </a:ext>
            </a:extLst>
          </p:cNvPr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178" name="Google Shape;327;p31">
            <a:extLst>
              <a:ext uri="{FF2B5EF4-FFF2-40B4-BE49-F238E27FC236}">
                <a16:creationId xmlns:a16="http://schemas.microsoft.com/office/drawing/2014/main" id="{7125BEDB-5DDD-F899-FF45-2226A6418B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424" y="773498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b="1" dirty="0">
                <a:solidFill>
                  <a:schemeClr val="lt1"/>
                </a:solidFill>
              </a:rPr>
              <a:t>2. Prompt Ensembling</a:t>
            </a:r>
            <a:br>
              <a:rPr lang="en-US" altLang="en-US" b="1" dirty="0">
                <a:solidFill>
                  <a:schemeClr val="lt1"/>
                </a:solidFill>
              </a:rPr>
            </a:br>
            <a:endParaRPr lang="zh-CN" altLang="en-US" b="1" dirty="0"/>
          </a:p>
        </p:txBody>
      </p:sp>
      <p:sp>
        <p:nvSpPr>
          <p:cNvPr id="1056179" name="Google Shape;328;p31">
            <a:extLst>
              <a:ext uri="{FF2B5EF4-FFF2-40B4-BE49-F238E27FC236}">
                <a16:creationId xmlns:a16="http://schemas.microsoft.com/office/drawing/2014/main" id="{734A37DE-651C-8088-3BF5-55AB543D34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2636" y="1418487"/>
            <a:ext cx="7704000" cy="29862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1800" b="0" dirty="0">
                <a:solidFill>
                  <a:schemeClr val="lt1"/>
                </a:solidFill>
              </a:rPr>
              <a:t>Goal of Prompt Ensembling: Improve the semantic alignment between CLIP’s text and image embeddings by generating richer textual context per label.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en-US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</a:rPr>
              <a:t>For each label, generate 10 natural language prompts (e.g., “a blurry photo of a Microwave</a:t>
            </a:r>
            <a:r>
              <a:rPr lang="en-US" sz="1800" dirty="0"/>
              <a:t>”</a:t>
            </a:r>
            <a:r>
              <a:rPr lang="en-US" sz="1800" dirty="0">
                <a:solidFill>
                  <a:schemeClr val="lt1"/>
                </a:solidFill>
              </a:rPr>
              <a:t>).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</a:rPr>
              <a:t>Encode all prompts using CLIP’s text encoder → average them to get one final embedding per label.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</a:rPr>
              <a:t>At inference time, encode the test image → compare with all prompt-ensembled label embeddings using cosine similarity.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1800" dirty="0">
                <a:solidFill>
                  <a:schemeClr val="lt1"/>
                </a:solidFill>
              </a:rPr>
              <a:t>Return top-5 labels with highest similarity scores.</a:t>
            </a:r>
          </a:p>
        </p:txBody>
      </p:sp>
      <p:grpSp>
        <p:nvGrpSpPr>
          <p:cNvPr id="1701" name="Google Shape;339;p31">
            <a:extLst>
              <a:ext uri="{FF2B5EF4-FFF2-40B4-BE49-F238E27FC236}">
                <a16:creationId xmlns:a16="http://schemas.microsoft.com/office/drawing/2014/main" id="{BA4D8C93-C987-1C83-D323-3CA6C54BA213}"/>
              </a:ext>
            </a:extLst>
          </p:cNvPr>
          <p:cNvGrpSpPr/>
          <p:nvPr/>
        </p:nvGrpSpPr>
        <p:grpSpPr>
          <a:xfrm>
            <a:off x="8596681" y="736494"/>
            <a:ext cx="464268" cy="431989"/>
            <a:chOff x="827350" y="3629733"/>
            <a:chExt cx="1431600" cy="1332067"/>
          </a:xfrm>
        </p:grpSpPr>
        <p:sp>
          <p:nvSpPr>
            <p:cNvPr id="1056180" name="Google Shape;340;p31">
              <a:extLst>
                <a:ext uri="{FF2B5EF4-FFF2-40B4-BE49-F238E27FC236}">
                  <a16:creationId xmlns:a16="http://schemas.microsoft.com/office/drawing/2014/main" id="{EF3B53A9-88D3-BA6A-BA35-AFA8BE761771}"/>
                </a:ext>
              </a:extLst>
            </p:cNvPr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81" name="Google Shape;341;p31">
              <a:extLst>
                <a:ext uri="{FF2B5EF4-FFF2-40B4-BE49-F238E27FC236}">
                  <a16:creationId xmlns:a16="http://schemas.microsoft.com/office/drawing/2014/main" id="{57533C72-5CF2-AD55-FC11-36B959BB7282}"/>
                </a:ext>
              </a:extLst>
            </p:cNvPr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82" name="Google Shape;342;p31">
              <a:extLst>
                <a:ext uri="{FF2B5EF4-FFF2-40B4-BE49-F238E27FC236}">
                  <a16:creationId xmlns:a16="http://schemas.microsoft.com/office/drawing/2014/main" id="{331FB117-9614-DCCD-7E63-A462F7012357}"/>
                </a:ext>
              </a:extLst>
            </p:cNvPr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2" name="Google Shape;343;p31">
            <a:extLst>
              <a:ext uri="{FF2B5EF4-FFF2-40B4-BE49-F238E27FC236}">
                <a16:creationId xmlns:a16="http://schemas.microsoft.com/office/drawing/2014/main" id="{92B84F98-F0FB-8125-6178-14FBB089D1FF}"/>
              </a:ext>
            </a:extLst>
          </p:cNvPr>
          <p:cNvGrpSpPr/>
          <p:nvPr/>
        </p:nvGrpSpPr>
        <p:grpSpPr>
          <a:xfrm>
            <a:off x="8596636" y="178169"/>
            <a:ext cx="356755" cy="331951"/>
            <a:chOff x="827350" y="3629733"/>
            <a:chExt cx="1431600" cy="1332067"/>
          </a:xfrm>
        </p:grpSpPr>
        <p:sp>
          <p:nvSpPr>
            <p:cNvPr id="1056183" name="Google Shape;344;p31">
              <a:extLst>
                <a:ext uri="{FF2B5EF4-FFF2-40B4-BE49-F238E27FC236}">
                  <a16:creationId xmlns:a16="http://schemas.microsoft.com/office/drawing/2014/main" id="{9ABD146C-B082-160B-FC5F-5FC73DAEF68D}"/>
                </a:ext>
              </a:extLst>
            </p:cNvPr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84" name="Google Shape;345;p31">
              <a:extLst>
                <a:ext uri="{FF2B5EF4-FFF2-40B4-BE49-F238E27FC236}">
                  <a16:creationId xmlns:a16="http://schemas.microsoft.com/office/drawing/2014/main" id="{CD261B33-CE20-4FE3-709D-D35CBD209B9D}"/>
                </a:ext>
              </a:extLst>
            </p:cNvPr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85" name="Google Shape;346;p31">
              <a:extLst>
                <a:ext uri="{FF2B5EF4-FFF2-40B4-BE49-F238E27FC236}">
                  <a16:creationId xmlns:a16="http://schemas.microsoft.com/office/drawing/2014/main" id="{DF535031-F8A0-8FD7-0FC4-53D8FD376714}"/>
                </a:ext>
              </a:extLst>
            </p:cNvPr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94342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81D1ED09-2651-69C6-B756-082E9C2DE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1" name="Google Shape;339;p31">
            <a:extLst>
              <a:ext uri="{FF2B5EF4-FFF2-40B4-BE49-F238E27FC236}">
                <a16:creationId xmlns:a16="http://schemas.microsoft.com/office/drawing/2014/main" id="{10517359-ED76-352F-BAB1-98DEF95757F9}"/>
              </a:ext>
            </a:extLst>
          </p:cNvPr>
          <p:cNvGrpSpPr/>
          <p:nvPr/>
        </p:nvGrpSpPr>
        <p:grpSpPr>
          <a:xfrm>
            <a:off x="8596681" y="736494"/>
            <a:ext cx="464268" cy="431989"/>
            <a:chOff x="827350" y="3629733"/>
            <a:chExt cx="1431600" cy="1332067"/>
          </a:xfrm>
        </p:grpSpPr>
        <p:sp>
          <p:nvSpPr>
            <p:cNvPr id="1056180" name="Google Shape;340;p31">
              <a:extLst>
                <a:ext uri="{FF2B5EF4-FFF2-40B4-BE49-F238E27FC236}">
                  <a16:creationId xmlns:a16="http://schemas.microsoft.com/office/drawing/2014/main" id="{3E12B9AD-16CF-C4F5-9062-68968BDB8F94}"/>
                </a:ext>
              </a:extLst>
            </p:cNvPr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81" name="Google Shape;341;p31">
              <a:extLst>
                <a:ext uri="{FF2B5EF4-FFF2-40B4-BE49-F238E27FC236}">
                  <a16:creationId xmlns:a16="http://schemas.microsoft.com/office/drawing/2014/main" id="{D078E9E5-3411-BA4A-C658-6406AA3BDD57}"/>
                </a:ext>
              </a:extLst>
            </p:cNvPr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82" name="Google Shape;342;p31">
              <a:extLst>
                <a:ext uri="{FF2B5EF4-FFF2-40B4-BE49-F238E27FC236}">
                  <a16:creationId xmlns:a16="http://schemas.microsoft.com/office/drawing/2014/main" id="{7D18CCA8-2551-2738-BEBC-0FD3FA12CA9E}"/>
                </a:ext>
              </a:extLst>
            </p:cNvPr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2" name="Google Shape;343;p31">
            <a:extLst>
              <a:ext uri="{FF2B5EF4-FFF2-40B4-BE49-F238E27FC236}">
                <a16:creationId xmlns:a16="http://schemas.microsoft.com/office/drawing/2014/main" id="{8BC5FF8E-19D7-8BFA-BB95-2ABEAAB6042F}"/>
              </a:ext>
            </a:extLst>
          </p:cNvPr>
          <p:cNvGrpSpPr/>
          <p:nvPr/>
        </p:nvGrpSpPr>
        <p:grpSpPr>
          <a:xfrm>
            <a:off x="8596636" y="178169"/>
            <a:ext cx="356755" cy="331951"/>
            <a:chOff x="827350" y="3629733"/>
            <a:chExt cx="1431600" cy="1332067"/>
          </a:xfrm>
        </p:grpSpPr>
        <p:sp>
          <p:nvSpPr>
            <p:cNvPr id="1056183" name="Google Shape;344;p31">
              <a:extLst>
                <a:ext uri="{FF2B5EF4-FFF2-40B4-BE49-F238E27FC236}">
                  <a16:creationId xmlns:a16="http://schemas.microsoft.com/office/drawing/2014/main" id="{374CC379-8D4E-2413-BA62-B65B82F020E9}"/>
                </a:ext>
              </a:extLst>
            </p:cNvPr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84" name="Google Shape;345;p31">
              <a:extLst>
                <a:ext uri="{FF2B5EF4-FFF2-40B4-BE49-F238E27FC236}">
                  <a16:creationId xmlns:a16="http://schemas.microsoft.com/office/drawing/2014/main" id="{A2A9B999-2D25-B54E-C22B-4BBC44D927A6}"/>
                </a:ext>
              </a:extLst>
            </p:cNvPr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85" name="Google Shape;346;p31">
              <a:extLst>
                <a:ext uri="{FF2B5EF4-FFF2-40B4-BE49-F238E27FC236}">
                  <a16:creationId xmlns:a16="http://schemas.microsoft.com/office/drawing/2014/main" id="{63AA4629-5072-3A8C-ACF5-6D29E830FF8A}"/>
                </a:ext>
              </a:extLst>
            </p:cNvPr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21C29A5-4CD2-424A-CFB1-D41BC463C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97" y="178169"/>
            <a:ext cx="7926175" cy="33444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B11FE1-CE86-ADF1-2E73-C87B369C1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97" y="3647415"/>
            <a:ext cx="7926175" cy="133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78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B5E9C6FA-7230-E281-9B75-D9EAC2015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177" name="Google Shape;326;p31">
            <a:extLst>
              <a:ext uri="{FF2B5EF4-FFF2-40B4-BE49-F238E27FC236}">
                <a16:creationId xmlns:a16="http://schemas.microsoft.com/office/drawing/2014/main" id="{F04ED454-1C54-E61C-020B-903989818279}"/>
              </a:ext>
            </a:extLst>
          </p:cNvPr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178" name="Google Shape;327;p31">
            <a:extLst>
              <a:ext uri="{FF2B5EF4-FFF2-40B4-BE49-F238E27FC236}">
                <a16:creationId xmlns:a16="http://schemas.microsoft.com/office/drawing/2014/main" id="{041BDB70-7E58-5A95-0A18-A4ACFACC9B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424" y="773498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400" b="1" dirty="0"/>
              <a:t>3. Cluster Restriction + Prompt Ensembling</a:t>
            </a:r>
            <a:br>
              <a:rPr lang="en-US" altLang="en-US" b="1" dirty="0">
                <a:solidFill>
                  <a:schemeClr val="lt1"/>
                </a:solidFill>
              </a:rPr>
            </a:br>
            <a:endParaRPr lang="zh-CN" altLang="en-US" b="1" dirty="0"/>
          </a:p>
        </p:txBody>
      </p:sp>
      <p:sp>
        <p:nvSpPr>
          <p:cNvPr id="1056179" name="Google Shape;328;p31">
            <a:extLst>
              <a:ext uri="{FF2B5EF4-FFF2-40B4-BE49-F238E27FC236}">
                <a16:creationId xmlns:a16="http://schemas.microsoft.com/office/drawing/2014/main" id="{6B051842-3B02-24B7-458A-81318035F8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02952" y="1059849"/>
            <a:ext cx="7523292" cy="23603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 test time:</a:t>
            </a:r>
            <a:b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a. Encode the test image using CLIP.</a:t>
            </a:r>
            <a:b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b. Find the closest cluster (cosine sim with cluster centroids).</a:t>
            </a:r>
            <a:b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c. Retrieve only the labels assigned to that cluster.</a:t>
            </a:r>
          </a:p>
          <a:p>
            <a:pPr marL="342900" marR="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 each of those labels, generate 10 domain-aware prompts (e.g., "a blurry photo of a microwave").</a:t>
            </a:r>
          </a:p>
          <a:p>
            <a:pPr marL="342900" marR="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Encode the prompts → take average → final text embedding per label.</a:t>
            </a:r>
          </a:p>
          <a:p>
            <a:pPr marL="285750" marR="0" lvl="0" indent="-28575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Compare the test image with these cluster-specific label embeddings (cosine similarity).</a:t>
            </a:r>
          </a:p>
        </p:txBody>
      </p:sp>
      <p:grpSp>
        <p:nvGrpSpPr>
          <p:cNvPr id="1701" name="Google Shape;339;p31">
            <a:extLst>
              <a:ext uri="{FF2B5EF4-FFF2-40B4-BE49-F238E27FC236}">
                <a16:creationId xmlns:a16="http://schemas.microsoft.com/office/drawing/2014/main" id="{3F7A0634-DF1E-FB7E-DE8C-24BAE0FDF97D}"/>
              </a:ext>
            </a:extLst>
          </p:cNvPr>
          <p:cNvGrpSpPr/>
          <p:nvPr/>
        </p:nvGrpSpPr>
        <p:grpSpPr>
          <a:xfrm>
            <a:off x="8596681" y="736494"/>
            <a:ext cx="464268" cy="431989"/>
            <a:chOff x="827350" y="3629733"/>
            <a:chExt cx="1431600" cy="1332067"/>
          </a:xfrm>
        </p:grpSpPr>
        <p:sp>
          <p:nvSpPr>
            <p:cNvPr id="1056180" name="Google Shape;340;p31">
              <a:extLst>
                <a:ext uri="{FF2B5EF4-FFF2-40B4-BE49-F238E27FC236}">
                  <a16:creationId xmlns:a16="http://schemas.microsoft.com/office/drawing/2014/main" id="{C0B7CD44-5A38-238D-ABEB-690BB4741ADB}"/>
                </a:ext>
              </a:extLst>
            </p:cNvPr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81" name="Google Shape;341;p31">
              <a:extLst>
                <a:ext uri="{FF2B5EF4-FFF2-40B4-BE49-F238E27FC236}">
                  <a16:creationId xmlns:a16="http://schemas.microsoft.com/office/drawing/2014/main" id="{75EFE73D-1E67-A58A-97B3-4828B6380012}"/>
                </a:ext>
              </a:extLst>
            </p:cNvPr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82" name="Google Shape;342;p31">
              <a:extLst>
                <a:ext uri="{FF2B5EF4-FFF2-40B4-BE49-F238E27FC236}">
                  <a16:creationId xmlns:a16="http://schemas.microsoft.com/office/drawing/2014/main" id="{89951AEA-DFAB-0120-D4E1-09C783C4FB21}"/>
                </a:ext>
              </a:extLst>
            </p:cNvPr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2" name="Google Shape;343;p31">
            <a:extLst>
              <a:ext uri="{FF2B5EF4-FFF2-40B4-BE49-F238E27FC236}">
                <a16:creationId xmlns:a16="http://schemas.microsoft.com/office/drawing/2014/main" id="{2B85E249-90CB-733C-4D4B-A9FD9F20F396}"/>
              </a:ext>
            </a:extLst>
          </p:cNvPr>
          <p:cNvGrpSpPr/>
          <p:nvPr/>
        </p:nvGrpSpPr>
        <p:grpSpPr>
          <a:xfrm>
            <a:off x="8596636" y="178169"/>
            <a:ext cx="356755" cy="331951"/>
            <a:chOff x="827350" y="3629733"/>
            <a:chExt cx="1431600" cy="1332067"/>
          </a:xfrm>
        </p:grpSpPr>
        <p:sp>
          <p:nvSpPr>
            <p:cNvPr id="1056183" name="Google Shape;344;p31">
              <a:extLst>
                <a:ext uri="{FF2B5EF4-FFF2-40B4-BE49-F238E27FC236}">
                  <a16:creationId xmlns:a16="http://schemas.microsoft.com/office/drawing/2014/main" id="{0803B877-FDBE-1F3F-70DE-07F3FF19C9D1}"/>
                </a:ext>
              </a:extLst>
            </p:cNvPr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84" name="Google Shape;345;p31">
              <a:extLst>
                <a:ext uri="{FF2B5EF4-FFF2-40B4-BE49-F238E27FC236}">
                  <a16:creationId xmlns:a16="http://schemas.microsoft.com/office/drawing/2014/main" id="{E9DB6CE7-10E1-CC42-25A0-FFA7B18086A4}"/>
                </a:ext>
              </a:extLst>
            </p:cNvPr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85" name="Google Shape;346;p31">
              <a:extLst>
                <a:ext uri="{FF2B5EF4-FFF2-40B4-BE49-F238E27FC236}">
                  <a16:creationId xmlns:a16="http://schemas.microsoft.com/office/drawing/2014/main" id="{3D61BB72-0A82-78D7-4C8C-BA7B5AD8E0F7}"/>
                </a:ext>
              </a:extLst>
            </p:cNvPr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D595690-B465-3A60-400F-DFAC511F4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24" y="3420245"/>
            <a:ext cx="7704000" cy="154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68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F0290BB8-0623-CCEE-5612-F4C446D0C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177" name="Google Shape;326;p31">
            <a:extLst>
              <a:ext uri="{FF2B5EF4-FFF2-40B4-BE49-F238E27FC236}">
                <a16:creationId xmlns:a16="http://schemas.microsoft.com/office/drawing/2014/main" id="{65824AFE-17FD-0664-8D4D-83196983A13E}"/>
              </a:ext>
            </a:extLst>
          </p:cNvPr>
          <p:cNvSpPr/>
          <p:nvPr/>
        </p:nvSpPr>
        <p:spPr>
          <a:xfrm>
            <a:off x="720000" y="629841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178" name="Google Shape;327;p31">
            <a:extLst>
              <a:ext uri="{FF2B5EF4-FFF2-40B4-BE49-F238E27FC236}">
                <a16:creationId xmlns:a16="http://schemas.microsoft.com/office/drawing/2014/main" id="{D9C822FC-7D85-D726-F729-173567D75D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424" y="773498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000" b="1" dirty="0">
                <a:solidFill>
                  <a:schemeClr val="lt1"/>
                </a:solidFill>
              </a:rPr>
              <a:t>4. Hybrid Similarity (Image → Image + Image → Text)</a:t>
            </a:r>
            <a:br>
              <a:rPr lang="en-US" altLang="en-US" sz="2000" b="1" dirty="0">
                <a:solidFill>
                  <a:schemeClr val="lt1"/>
                </a:solidFill>
              </a:rPr>
            </a:br>
            <a:endParaRPr lang="zh-CN" altLang="en-US" sz="2000" b="1" dirty="0"/>
          </a:p>
        </p:txBody>
      </p:sp>
      <p:sp>
        <p:nvSpPr>
          <p:cNvPr id="1056179" name="Google Shape;328;p31">
            <a:extLst>
              <a:ext uri="{FF2B5EF4-FFF2-40B4-BE49-F238E27FC236}">
                <a16:creationId xmlns:a16="http://schemas.microsoft.com/office/drawing/2014/main" id="{F4C4D929-FA41-9E7C-37AF-5336A5286A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2636" y="1527362"/>
            <a:ext cx="7704000" cy="29862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</a:rPr>
              <a:t>For each label in that cluster: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1600" dirty="0">
                <a:solidFill>
                  <a:schemeClr val="lt1"/>
                </a:solidFill>
              </a:rPr>
              <a:t>Generate 10 natural prompts → encode → average → get final label embedding (prompt ensemble).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1600" dirty="0">
                <a:solidFill>
                  <a:schemeClr val="lt1"/>
                </a:solidFill>
              </a:rPr>
              <a:t>Also find top-5 visually similar training images (image-to-image retrieval).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1600" dirty="0">
                <a:solidFill>
                  <a:schemeClr val="lt1"/>
                </a:solidFill>
              </a:rPr>
              <a:t>Predict pseudo-labels from those train images using CLIP zero-shot logic.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</a:rPr>
              <a:t>Combine both: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1600" dirty="0">
                <a:solidFill>
                  <a:schemeClr val="lt1"/>
                </a:solidFill>
              </a:rPr>
              <a:t>Text similarity score (image → label)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1600" dirty="0">
                <a:solidFill>
                  <a:schemeClr val="lt1"/>
                </a:solidFill>
              </a:rPr>
              <a:t>Visual voting score (image → similar images → label votes)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1600" dirty="0">
                <a:solidFill>
                  <a:schemeClr val="lt1"/>
                </a:solidFill>
              </a:rPr>
              <a:t>Weighted fusion: final_score = </a:t>
            </a:r>
            <a:r>
              <a:rPr lang="el-GR" sz="1600" dirty="0">
                <a:solidFill>
                  <a:schemeClr val="lt1"/>
                </a:solidFill>
              </a:rPr>
              <a:t>α × </a:t>
            </a:r>
            <a:r>
              <a:rPr lang="en-US" sz="1600" dirty="0">
                <a:solidFill>
                  <a:schemeClr val="lt1"/>
                </a:solidFill>
              </a:rPr>
              <a:t>text_score + </a:t>
            </a:r>
            <a:r>
              <a:rPr lang="el-GR" sz="1600" dirty="0">
                <a:solidFill>
                  <a:schemeClr val="lt1"/>
                </a:solidFill>
              </a:rPr>
              <a:t>β × </a:t>
            </a:r>
            <a:r>
              <a:rPr lang="en-US" sz="1600" dirty="0">
                <a:solidFill>
                  <a:schemeClr val="lt1"/>
                </a:solidFill>
              </a:rPr>
              <a:t>vote_score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1600" dirty="0">
                <a:solidFill>
                  <a:schemeClr val="lt1"/>
                </a:solidFill>
              </a:rPr>
              <a:t>Return top-5 predictions ranked by final_score.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en-US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1600" dirty="0">
                <a:solidFill>
                  <a:schemeClr val="lt1"/>
                </a:solidFill>
              </a:rPr>
              <a:t>(No use of Cluster Restriction)</a:t>
            </a:r>
          </a:p>
        </p:txBody>
      </p:sp>
      <p:grpSp>
        <p:nvGrpSpPr>
          <p:cNvPr id="1701" name="Google Shape;339;p31">
            <a:extLst>
              <a:ext uri="{FF2B5EF4-FFF2-40B4-BE49-F238E27FC236}">
                <a16:creationId xmlns:a16="http://schemas.microsoft.com/office/drawing/2014/main" id="{F05547F9-45A8-CB87-4D12-7F5ED9E0830A}"/>
              </a:ext>
            </a:extLst>
          </p:cNvPr>
          <p:cNvGrpSpPr/>
          <p:nvPr/>
        </p:nvGrpSpPr>
        <p:grpSpPr>
          <a:xfrm>
            <a:off x="8596681" y="736494"/>
            <a:ext cx="464268" cy="431989"/>
            <a:chOff x="827350" y="3629733"/>
            <a:chExt cx="1431600" cy="1332067"/>
          </a:xfrm>
        </p:grpSpPr>
        <p:sp>
          <p:nvSpPr>
            <p:cNvPr id="1056180" name="Google Shape;340;p31">
              <a:extLst>
                <a:ext uri="{FF2B5EF4-FFF2-40B4-BE49-F238E27FC236}">
                  <a16:creationId xmlns:a16="http://schemas.microsoft.com/office/drawing/2014/main" id="{77853D60-0CE6-6F15-239F-C271CF79F177}"/>
                </a:ext>
              </a:extLst>
            </p:cNvPr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81" name="Google Shape;341;p31">
              <a:extLst>
                <a:ext uri="{FF2B5EF4-FFF2-40B4-BE49-F238E27FC236}">
                  <a16:creationId xmlns:a16="http://schemas.microsoft.com/office/drawing/2014/main" id="{1678C51B-68B4-42D0-E2BF-DA4FA82422DA}"/>
                </a:ext>
              </a:extLst>
            </p:cNvPr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82" name="Google Shape;342;p31">
              <a:extLst>
                <a:ext uri="{FF2B5EF4-FFF2-40B4-BE49-F238E27FC236}">
                  <a16:creationId xmlns:a16="http://schemas.microsoft.com/office/drawing/2014/main" id="{1580888E-47F9-7BBC-EBAA-275ACB794119}"/>
                </a:ext>
              </a:extLst>
            </p:cNvPr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2" name="Google Shape;343;p31">
            <a:extLst>
              <a:ext uri="{FF2B5EF4-FFF2-40B4-BE49-F238E27FC236}">
                <a16:creationId xmlns:a16="http://schemas.microsoft.com/office/drawing/2014/main" id="{BA598387-2F5A-82B3-C14D-63137AEE7C83}"/>
              </a:ext>
            </a:extLst>
          </p:cNvPr>
          <p:cNvGrpSpPr/>
          <p:nvPr/>
        </p:nvGrpSpPr>
        <p:grpSpPr>
          <a:xfrm>
            <a:off x="8596636" y="178169"/>
            <a:ext cx="356755" cy="331951"/>
            <a:chOff x="827350" y="3629733"/>
            <a:chExt cx="1431600" cy="1332067"/>
          </a:xfrm>
        </p:grpSpPr>
        <p:sp>
          <p:nvSpPr>
            <p:cNvPr id="1056183" name="Google Shape;344;p31">
              <a:extLst>
                <a:ext uri="{FF2B5EF4-FFF2-40B4-BE49-F238E27FC236}">
                  <a16:creationId xmlns:a16="http://schemas.microsoft.com/office/drawing/2014/main" id="{26220399-DD19-9362-17F3-47F0ACEEBD76}"/>
                </a:ext>
              </a:extLst>
            </p:cNvPr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84" name="Google Shape;345;p31">
              <a:extLst>
                <a:ext uri="{FF2B5EF4-FFF2-40B4-BE49-F238E27FC236}">
                  <a16:creationId xmlns:a16="http://schemas.microsoft.com/office/drawing/2014/main" id="{382F912D-E65E-B932-9543-CC3BA9B49472}"/>
                </a:ext>
              </a:extLst>
            </p:cNvPr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85" name="Google Shape;346;p31">
              <a:extLst>
                <a:ext uri="{FF2B5EF4-FFF2-40B4-BE49-F238E27FC236}">
                  <a16:creationId xmlns:a16="http://schemas.microsoft.com/office/drawing/2014/main" id="{093AFF4E-2B21-9CB5-4505-91DFE30A04DA}"/>
                </a:ext>
              </a:extLst>
            </p:cNvPr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02524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0783C17F-5BB6-2FDB-709F-CDD35FF1A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1" name="Google Shape;339;p31">
            <a:extLst>
              <a:ext uri="{FF2B5EF4-FFF2-40B4-BE49-F238E27FC236}">
                <a16:creationId xmlns:a16="http://schemas.microsoft.com/office/drawing/2014/main" id="{70F93B7C-9B2B-1BB1-1E64-C86075B3B6B0}"/>
              </a:ext>
            </a:extLst>
          </p:cNvPr>
          <p:cNvGrpSpPr/>
          <p:nvPr/>
        </p:nvGrpSpPr>
        <p:grpSpPr>
          <a:xfrm>
            <a:off x="8596681" y="736494"/>
            <a:ext cx="464268" cy="431989"/>
            <a:chOff x="827350" y="3629733"/>
            <a:chExt cx="1431600" cy="1332067"/>
          </a:xfrm>
        </p:grpSpPr>
        <p:sp>
          <p:nvSpPr>
            <p:cNvPr id="1056180" name="Google Shape;340;p31">
              <a:extLst>
                <a:ext uri="{FF2B5EF4-FFF2-40B4-BE49-F238E27FC236}">
                  <a16:creationId xmlns:a16="http://schemas.microsoft.com/office/drawing/2014/main" id="{CD2DD37A-6079-BCB1-6EF3-37340C155A55}"/>
                </a:ext>
              </a:extLst>
            </p:cNvPr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81" name="Google Shape;341;p31">
              <a:extLst>
                <a:ext uri="{FF2B5EF4-FFF2-40B4-BE49-F238E27FC236}">
                  <a16:creationId xmlns:a16="http://schemas.microsoft.com/office/drawing/2014/main" id="{EF358B61-1E15-C1F4-7096-EB41FD49A535}"/>
                </a:ext>
              </a:extLst>
            </p:cNvPr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82" name="Google Shape;342;p31">
              <a:extLst>
                <a:ext uri="{FF2B5EF4-FFF2-40B4-BE49-F238E27FC236}">
                  <a16:creationId xmlns:a16="http://schemas.microsoft.com/office/drawing/2014/main" id="{DA29EADC-B208-294D-218C-61D5818E3B35}"/>
                </a:ext>
              </a:extLst>
            </p:cNvPr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2" name="Google Shape;343;p31">
            <a:extLst>
              <a:ext uri="{FF2B5EF4-FFF2-40B4-BE49-F238E27FC236}">
                <a16:creationId xmlns:a16="http://schemas.microsoft.com/office/drawing/2014/main" id="{35BF65AB-FBA5-1C78-5DC2-EF1B7D0FCA62}"/>
              </a:ext>
            </a:extLst>
          </p:cNvPr>
          <p:cNvGrpSpPr/>
          <p:nvPr/>
        </p:nvGrpSpPr>
        <p:grpSpPr>
          <a:xfrm>
            <a:off x="8596636" y="178169"/>
            <a:ext cx="356755" cy="331951"/>
            <a:chOff x="827350" y="3629733"/>
            <a:chExt cx="1431600" cy="1332067"/>
          </a:xfrm>
        </p:grpSpPr>
        <p:sp>
          <p:nvSpPr>
            <p:cNvPr id="1056183" name="Google Shape;344;p31">
              <a:extLst>
                <a:ext uri="{FF2B5EF4-FFF2-40B4-BE49-F238E27FC236}">
                  <a16:creationId xmlns:a16="http://schemas.microsoft.com/office/drawing/2014/main" id="{7E359312-1D7D-6CF2-8C63-91441F7365A6}"/>
                </a:ext>
              </a:extLst>
            </p:cNvPr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84" name="Google Shape;345;p31">
              <a:extLst>
                <a:ext uri="{FF2B5EF4-FFF2-40B4-BE49-F238E27FC236}">
                  <a16:creationId xmlns:a16="http://schemas.microsoft.com/office/drawing/2014/main" id="{3F24432E-99AD-FE16-3606-B08B88313709}"/>
                </a:ext>
              </a:extLst>
            </p:cNvPr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85" name="Google Shape;346;p31">
              <a:extLst>
                <a:ext uri="{FF2B5EF4-FFF2-40B4-BE49-F238E27FC236}">
                  <a16:creationId xmlns:a16="http://schemas.microsoft.com/office/drawing/2014/main" id="{BEA17C00-BED6-B492-0348-4855EB503A4D}"/>
                </a:ext>
              </a:extLst>
            </p:cNvPr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0346B2E-E53A-B44C-EAFA-341AE4C7F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28" y="227931"/>
            <a:ext cx="7261303" cy="34902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655624-3241-F654-ED9A-C6CF2C752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828" y="3780682"/>
            <a:ext cx="7261303" cy="119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87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4E1E092F-96B5-31F2-A47C-7C24FDDAA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177" name="Google Shape;326;p31">
            <a:extLst>
              <a:ext uri="{FF2B5EF4-FFF2-40B4-BE49-F238E27FC236}">
                <a16:creationId xmlns:a16="http://schemas.microsoft.com/office/drawing/2014/main" id="{872E1376-D4FA-5545-4BA6-C969BC7F60E7}"/>
              </a:ext>
            </a:extLst>
          </p:cNvPr>
          <p:cNvSpPr/>
          <p:nvPr/>
        </p:nvSpPr>
        <p:spPr>
          <a:xfrm>
            <a:off x="680724" y="253468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178" name="Google Shape;327;p31">
            <a:extLst>
              <a:ext uri="{FF2B5EF4-FFF2-40B4-BE49-F238E27FC236}">
                <a16:creationId xmlns:a16="http://schemas.microsoft.com/office/drawing/2014/main" id="{B5AFE899-839F-27DA-8586-7BDE1249A3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8924" y="426642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000" b="1" dirty="0"/>
              <a:t>5</a:t>
            </a:r>
            <a:r>
              <a:rPr lang="en-US" altLang="en-US" sz="2000" b="1" dirty="0">
                <a:solidFill>
                  <a:schemeClr val="lt1"/>
                </a:solidFill>
              </a:rPr>
              <a:t>. Hybrid + Cluster (Best Accuracy)</a:t>
            </a:r>
            <a:br>
              <a:rPr lang="en-US" altLang="en-US" sz="2000" b="1" dirty="0">
                <a:solidFill>
                  <a:schemeClr val="lt1"/>
                </a:solidFill>
              </a:rPr>
            </a:br>
            <a:endParaRPr lang="zh-CN" altLang="en-US" sz="2000" b="1" dirty="0"/>
          </a:p>
        </p:txBody>
      </p:sp>
      <p:sp>
        <p:nvSpPr>
          <p:cNvPr id="1056179" name="Google Shape;328;p31">
            <a:extLst>
              <a:ext uri="{FF2B5EF4-FFF2-40B4-BE49-F238E27FC236}">
                <a16:creationId xmlns:a16="http://schemas.microsoft.com/office/drawing/2014/main" id="{AD9E6FF5-585D-899E-417A-DDFFFCC08A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0724" y="945891"/>
            <a:ext cx="7704000" cy="29862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Karla" pitchFamily="2" charset="0"/>
                <a:ea typeface="Times New Roman" panose="02020603050405020304" pitchFamily="18" charset="0"/>
              </a:rPr>
              <a:t>At test time:</a:t>
            </a:r>
          </a:p>
          <a:p>
            <a:pPr marL="742950" marR="0" lvl="1" indent="-285750">
              <a:buSzPts val="1000"/>
              <a:buFont typeface="Arial" panose="020B0604020202020204" pitchFamily="34" charset="0"/>
              <a:buChar char="•"/>
              <a:tabLst>
                <a:tab pos="1143000" algn="l"/>
              </a:tabLst>
            </a:pPr>
            <a:r>
              <a:rPr lang="en-US" dirty="0">
                <a:effectLst/>
                <a:latin typeface="Karl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Encode test image using CLIP.</a:t>
            </a:r>
          </a:p>
          <a:p>
            <a:pPr marL="742950" marR="0" lvl="1" indent="-285750">
              <a:buSzPts val="1000"/>
              <a:buFont typeface="Arial" panose="020B0604020202020204" pitchFamily="34" charset="0"/>
              <a:buChar char="•"/>
              <a:tabLst>
                <a:tab pos="1143000" algn="l"/>
              </a:tabLst>
            </a:pPr>
            <a:r>
              <a:rPr lang="en-US" dirty="0">
                <a:effectLst/>
                <a:latin typeface="Karl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Find the closest cluster (cosine similarity to centroids).</a:t>
            </a:r>
          </a:p>
          <a:p>
            <a:pPr marL="742950" marR="0" lvl="1" indent="-285750">
              <a:buSzPts val="1000"/>
              <a:buFont typeface="Arial" panose="020B0604020202020204" pitchFamily="34" charset="0"/>
              <a:buChar char="•"/>
              <a:tabLst>
                <a:tab pos="1143000" algn="l"/>
              </a:tabLst>
            </a:pPr>
            <a:r>
              <a:rPr lang="en-US" dirty="0">
                <a:effectLst/>
                <a:latin typeface="Karl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Retrieve only that cluster’s assigned labels.</a:t>
            </a:r>
          </a:p>
          <a:p>
            <a:pPr marL="285750" marR="0" lvl="0" indent="-285750">
              <a:buSzPts val="1000"/>
              <a:buFont typeface="Arial" panose="020B0604020202020204" pitchFamily="34" charset="0"/>
              <a:buChar char="•"/>
              <a:tabLst>
                <a:tab pos="685800" algn="l"/>
              </a:tabLst>
            </a:pPr>
            <a:r>
              <a:rPr lang="en-US" sz="1400" dirty="0">
                <a:effectLst/>
                <a:latin typeface="Karla" pitchFamily="2" charset="0"/>
                <a:ea typeface="Times New Roman" panose="02020603050405020304" pitchFamily="18" charset="0"/>
              </a:rPr>
              <a:t>Generate 10 prompts per label → encode via CLIP → average → final label embeddings.</a:t>
            </a:r>
          </a:p>
          <a:p>
            <a:pPr marL="285750" marR="0" lvl="0" indent="-285750">
              <a:buSzPts val="1000"/>
              <a:buFont typeface="Arial" panose="020B0604020202020204" pitchFamily="34" charset="0"/>
              <a:buChar char="•"/>
              <a:tabLst>
                <a:tab pos="685800" algn="l"/>
              </a:tabLst>
            </a:pPr>
            <a:r>
              <a:rPr lang="en-US" sz="1400" dirty="0">
                <a:effectLst/>
                <a:latin typeface="Karla" pitchFamily="2" charset="0"/>
                <a:ea typeface="Times New Roman" panose="02020603050405020304" pitchFamily="18" charset="0"/>
              </a:rPr>
              <a:t>Find top-5 visually similar train images → get pseudo-labels (zero-shot, restricted to cluster labels).</a:t>
            </a:r>
          </a:p>
          <a:p>
            <a:pPr marL="0" marR="0" lvl="0" indent="0">
              <a:buSzPts val="1000"/>
              <a:buNone/>
              <a:tabLst>
                <a:tab pos="685800" algn="l"/>
              </a:tabLst>
            </a:pPr>
            <a:r>
              <a:rPr lang="en-US" sz="1400" dirty="0">
                <a:effectLst/>
                <a:latin typeface="Karla" pitchFamily="2" charset="0"/>
                <a:ea typeface="Times New Roman" panose="02020603050405020304" pitchFamily="18" charset="0"/>
              </a:rPr>
              <a:t>Combine both scores:</a:t>
            </a:r>
          </a:p>
          <a:p>
            <a:pPr marL="742950" marR="0" lvl="1" indent="-285750">
              <a:buSzPts val="1000"/>
              <a:buFont typeface="Arial" panose="020B0604020202020204" pitchFamily="34" charset="0"/>
              <a:buChar char="•"/>
              <a:tabLst>
                <a:tab pos="1143000" algn="l"/>
              </a:tabLst>
            </a:pPr>
            <a:r>
              <a:rPr lang="en-US" dirty="0">
                <a:effectLst/>
                <a:latin typeface="Karl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 sim (image → label) + Visual vote (image → images → label)</a:t>
            </a:r>
          </a:p>
          <a:p>
            <a:pPr marL="285750" marR="0" lvl="0" indent="-285750">
              <a:buSzPts val="1000"/>
              <a:buFont typeface="Arial" panose="020B0604020202020204" pitchFamily="34" charset="0"/>
              <a:buChar char="•"/>
              <a:tabLst>
                <a:tab pos="685800" algn="l"/>
              </a:tabLst>
            </a:pPr>
            <a:r>
              <a:rPr lang="en-US" sz="1400" dirty="0">
                <a:effectLst/>
                <a:latin typeface="Karla" pitchFamily="2" charset="0"/>
                <a:ea typeface="Times New Roman" panose="02020603050405020304" pitchFamily="18" charset="0"/>
              </a:rPr>
              <a:t>Return top-5 labels ranked by combined score.</a:t>
            </a:r>
            <a:endParaRPr lang="en-US" sz="1400" dirty="0">
              <a:latin typeface="Karla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1400" dirty="0">
                <a:solidFill>
                  <a:schemeClr val="lt1"/>
                </a:solidFill>
              </a:rPr>
              <a:t>(By using Cluster Restriction)</a:t>
            </a:r>
          </a:p>
        </p:txBody>
      </p:sp>
      <p:grpSp>
        <p:nvGrpSpPr>
          <p:cNvPr id="1701" name="Google Shape;339;p31">
            <a:extLst>
              <a:ext uri="{FF2B5EF4-FFF2-40B4-BE49-F238E27FC236}">
                <a16:creationId xmlns:a16="http://schemas.microsoft.com/office/drawing/2014/main" id="{106916E1-B619-B152-ED23-ED9B7A7C1658}"/>
              </a:ext>
            </a:extLst>
          </p:cNvPr>
          <p:cNvGrpSpPr/>
          <p:nvPr/>
        </p:nvGrpSpPr>
        <p:grpSpPr>
          <a:xfrm>
            <a:off x="8596681" y="736494"/>
            <a:ext cx="464268" cy="431989"/>
            <a:chOff x="827350" y="3629733"/>
            <a:chExt cx="1431600" cy="1332067"/>
          </a:xfrm>
        </p:grpSpPr>
        <p:sp>
          <p:nvSpPr>
            <p:cNvPr id="1056180" name="Google Shape;340;p31">
              <a:extLst>
                <a:ext uri="{FF2B5EF4-FFF2-40B4-BE49-F238E27FC236}">
                  <a16:creationId xmlns:a16="http://schemas.microsoft.com/office/drawing/2014/main" id="{5D8F77F1-3D93-C412-234B-2982BF761348}"/>
                </a:ext>
              </a:extLst>
            </p:cNvPr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81" name="Google Shape;341;p31">
              <a:extLst>
                <a:ext uri="{FF2B5EF4-FFF2-40B4-BE49-F238E27FC236}">
                  <a16:creationId xmlns:a16="http://schemas.microsoft.com/office/drawing/2014/main" id="{6FDCC7E6-E902-ACAA-B4B1-BEA9D033DEF3}"/>
                </a:ext>
              </a:extLst>
            </p:cNvPr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82" name="Google Shape;342;p31">
              <a:extLst>
                <a:ext uri="{FF2B5EF4-FFF2-40B4-BE49-F238E27FC236}">
                  <a16:creationId xmlns:a16="http://schemas.microsoft.com/office/drawing/2014/main" id="{37187E1A-DFE5-00B4-3B1F-ACBB01E0A970}"/>
                </a:ext>
              </a:extLst>
            </p:cNvPr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2" name="Google Shape;343;p31">
            <a:extLst>
              <a:ext uri="{FF2B5EF4-FFF2-40B4-BE49-F238E27FC236}">
                <a16:creationId xmlns:a16="http://schemas.microsoft.com/office/drawing/2014/main" id="{8692B93D-A371-6607-CE5D-847FBD674698}"/>
              </a:ext>
            </a:extLst>
          </p:cNvPr>
          <p:cNvGrpSpPr/>
          <p:nvPr/>
        </p:nvGrpSpPr>
        <p:grpSpPr>
          <a:xfrm>
            <a:off x="8596636" y="178169"/>
            <a:ext cx="356755" cy="331951"/>
            <a:chOff x="827350" y="3629733"/>
            <a:chExt cx="1431600" cy="1332067"/>
          </a:xfrm>
        </p:grpSpPr>
        <p:sp>
          <p:nvSpPr>
            <p:cNvPr id="1056183" name="Google Shape;344;p31">
              <a:extLst>
                <a:ext uri="{FF2B5EF4-FFF2-40B4-BE49-F238E27FC236}">
                  <a16:creationId xmlns:a16="http://schemas.microsoft.com/office/drawing/2014/main" id="{C9A08337-7779-0D86-C885-E36AB517C620}"/>
                </a:ext>
              </a:extLst>
            </p:cNvPr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84" name="Google Shape;345;p31">
              <a:extLst>
                <a:ext uri="{FF2B5EF4-FFF2-40B4-BE49-F238E27FC236}">
                  <a16:creationId xmlns:a16="http://schemas.microsoft.com/office/drawing/2014/main" id="{02479CCC-425B-8837-EEC9-6F53A93C55D2}"/>
                </a:ext>
              </a:extLst>
            </p:cNvPr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85" name="Google Shape;346;p31">
              <a:extLst>
                <a:ext uri="{FF2B5EF4-FFF2-40B4-BE49-F238E27FC236}">
                  <a16:creationId xmlns:a16="http://schemas.microsoft.com/office/drawing/2014/main" id="{640712A8-BF05-87D6-5829-6628C720FA04}"/>
                </a:ext>
              </a:extLst>
            </p:cNvPr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7578740-EFB2-B041-252C-4CBC95E11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24" y="3442430"/>
            <a:ext cx="7639886" cy="151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85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5880474F-1245-A0BF-977E-6970E9941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177" name="Google Shape;326;p31">
            <a:extLst>
              <a:ext uri="{FF2B5EF4-FFF2-40B4-BE49-F238E27FC236}">
                <a16:creationId xmlns:a16="http://schemas.microsoft.com/office/drawing/2014/main" id="{4FE087CD-C7E8-E635-7BF0-BFB3B0F0BC91}"/>
              </a:ext>
            </a:extLst>
          </p:cNvPr>
          <p:cNvSpPr/>
          <p:nvPr/>
        </p:nvSpPr>
        <p:spPr>
          <a:xfrm>
            <a:off x="698421" y="339075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178" name="Google Shape;327;p31">
            <a:extLst>
              <a:ext uri="{FF2B5EF4-FFF2-40B4-BE49-F238E27FC236}">
                <a16:creationId xmlns:a16="http://schemas.microsoft.com/office/drawing/2014/main" id="{B66ED564-466E-F30A-E509-8E522340CF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8924" y="359152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000" b="1" dirty="0"/>
              <a:t>Here are some of the training data Clusters</a:t>
            </a:r>
            <a:endParaRPr lang="zh-CN" altLang="en-US" sz="2000" b="1" dirty="0"/>
          </a:p>
        </p:txBody>
      </p:sp>
      <p:grpSp>
        <p:nvGrpSpPr>
          <p:cNvPr id="1701" name="Google Shape;339;p31">
            <a:extLst>
              <a:ext uri="{FF2B5EF4-FFF2-40B4-BE49-F238E27FC236}">
                <a16:creationId xmlns:a16="http://schemas.microsoft.com/office/drawing/2014/main" id="{9F4DB834-0EDC-FCFB-F179-1B1F883253D8}"/>
              </a:ext>
            </a:extLst>
          </p:cNvPr>
          <p:cNvGrpSpPr/>
          <p:nvPr/>
        </p:nvGrpSpPr>
        <p:grpSpPr>
          <a:xfrm>
            <a:off x="8596681" y="736494"/>
            <a:ext cx="464268" cy="431989"/>
            <a:chOff x="827350" y="3629733"/>
            <a:chExt cx="1431600" cy="1332067"/>
          </a:xfrm>
        </p:grpSpPr>
        <p:sp>
          <p:nvSpPr>
            <p:cNvPr id="1056180" name="Google Shape;340;p31">
              <a:extLst>
                <a:ext uri="{FF2B5EF4-FFF2-40B4-BE49-F238E27FC236}">
                  <a16:creationId xmlns:a16="http://schemas.microsoft.com/office/drawing/2014/main" id="{E8C1661B-14E7-59EE-7295-DE91FCA87447}"/>
                </a:ext>
              </a:extLst>
            </p:cNvPr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81" name="Google Shape;341;p31">
              <a:extLst>
                <a:ext uri="{FF2B5EF4-FFF2-40B4-BE49-F238E27FC236}">
                  <a16:creationId xmlns:a16="http://schemas.microsoft.com/office/drawing/2014/main" id="{E2F33460-5991-422A-45DC-2ECDEEF12AB6}"/>
                </a:ext>
              </a:extLst>
            </p:cNvPr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82" name="Google Shape;342;p31">
              <a:extLst>
                <a:ext uri="{FF2B5EF4-FFF2-40B4-BE49-F238E27FC236}">
                  <a16:creationId xmlns:a16="http://schemas.microsoft.com/office/drawing/2014/main" id="{97455583-6F81-778F-BE30-E773E330657F}"/>
                </a:ext>
              </a:extLst>
            </p:cNvPr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2" name="Google Shape;343;p31">
            <a:extLst>
              <a:ext uri="{FF2B5EF4-FFF2-40B4-BE49-F238E27FC236}">
                <a16:creationId xmlns:a16="http://schemas.microsoft.com/office/drawing/2014/main" id="{1680CA02-FE3B-E2F2-E450-98176941FBC7}"/>
              </a:ext>
            </a:extLst>
          </p:cNvPr>
          <p:cNvGrpSpPr/>
          <p:nvPr/>
        </p:nvGrpSpPr>
        <p:grpSpPr>
          <a:xfrm>
            <a:off x="8596636" y="178169"/>
            <a:ext cx="356755" cy="331951"/>
            <a:chOff x="827350" y="3629733"/>
            <a:chExt cx="1431600" cy="1332067"/>
          </a:xfrm>
        </p:grpSpPr>
        <p:sp>
          <p:nvSpPr>
            <p:cNvPr id="1056183" name="Google Shape;344;p31">
              <a:extLst>
                <a:ext uri="{FF2B5EF4-FFF2-40B4-BE49-F238E27FC236}">
                  <a16:creationId xmlns:a16="http://schemas.microsoft.com/office/drawing/2014/main" id="{7BAEDD42-521D-07FD-140C-2B45E4C57730}"/>
                </a:ext>
              </a:extLst>
            </p:cNvPr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84" name="Google Shape;345;p31">
              <a:extLst>
                <a:ext uri="{FF2B5EF4-FFF2-40B4-BE49-F238E27FC236}">
                  <a16:creationId xmlns:a16="http://schemas.microsoft.com/office/drawing/2014/main" id="{09DC9BBA-ABD0-C667-C259-A5D67013900C}"/>
                </a:ext>
              </a:extLst>
            </p:cNvPr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85" name="Google Shape;346;p31">
              <a:extLst>
                <a:ext uri="{FF2B5EF4-FFF2-40B4-BE49-F238E27FC236}">
                  <a16:creationId xmlns:a16="http://schemas.microsoft.com/office/drawing/2014/main" id="{DE152446-52E3-0E96-B1DF-BB0E6BA5A7F5}"/>
                </a:ext>
              </a:extLst>
            </p:cNvPr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C13A4D8-926F-7700-0A0B-4708102C0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128" y="1071074"/>
            <a:ext cx="6257135" cy="393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50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85DEA65E-208D-2FB0-067F-E474E89FE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1" name="Google Shape;339;p31">
            <a:extLst>
              <a:ext uri="{FF2B5EF4-FFF2-40B4-BE49-F238E27FC236}">
                <a16:creationId xmlns:a16="http://schemas.microsoft.com/office/drawing/2014/main" id="{343EB124-C5F9-E49F-8676-BEFC9439C5CC}"/>
              </a:ext>
            </a:extLst>
          </p:cNvPr>
          <p:cNvGrpSpPr/>
          <p:nvPr/>
        </p:nvGrpSpPr>
        <p:grpSpPr>
          <a:xfrm>
            <a:off x="8596681" y="736494"/>
            <a:ext cx="464268" cy="431989"/>
            <a:chOff x="827350" y="3629733"/>
            <a:chExt cx="1431600" cy="1332067"/>
          </a:xfrm>
        </p:grpSpPr>
        <p:sp>
          <p:nvSpPr>
            <p:cNvPr id="1056180" name="Google Shape;340;p31">
              <a:extLst>
                <a:ext uri="{FF2B5EF4-FFF2-40B4-BE49-F238E27FC236}">
                  <a16:creationId xmlns:a16="http://schemas.microsoft.com/office/drawing/2014/main" id="{DB42FDB3-3424-006D-E762-942151DD6299}"/>
                </a:ext>
              </a:extLst>
            </p:cNvPr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81" name="Google Shape;341;p31">
              <a:extLst>
                <a:ext uri="{FF2B5EF4-FFF2-40B4-BE49-F238E27FC236}">
                  <a16:creationId xmlns:a16="http://schemas.microsoft.com/office/drawing/2014/main" id="{C674C5FF-E26D-FFCE-B6FE-E5F85FD92CDE}"/>
                </a:ext>
              </a:extLst>
            </p:cNvPr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82" name="Google Shape;342;p31">
              <a:extLst>
                <a:ext uri="{FF2B5EF4-FFF2-40B4-BE49-F238E27FC236}">
                  <a16:creationId xmlns:a16="http://schemas.microsoft.com/office/drawing/2014/main" id="{DB76CE16-0CCA-9C5E-59DA-32A1DFE9CD60}"/>
                </a:ext>
              </a:extLst>
            </p:cNvPr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2" name="Google Shape;343;p31">
            <a:extLst>
              <a:ext uri="{FF2B5EF4-FFF2-40B4-BE49-F238E27FC236}">
                <a16:creationId xmlns:a16="http://schemas.microsoft.com/office/drawing/2014/main" id="{C4832800-2269-F31F-D06C-ADEF35B19811}"/>
              </a:ext>
            </a:extLst>
          </p:cNvPr>
          <p:cNvGrpSpPr/>
          <p:nvPr/>
        </p:nvGrpSpPr>
        <p:grpSpPr>
          <a:xfrm>
            <a:off x="8596636" y="178169"/>
            <a:ext cx="356755" cy="331951"/>
            <a:chOff x="827350" y="3629733"/>
            <a:chExt cx="1431600" cy="1332067"/>
          </a:xfrm>
        </p:grpSpPr>
        <p:sp>
          <p:nvSpPr>
            <p:cNvPr id="1056183" name="Google Shape;344;p31">
              <a:extLst>
                <a:ext uri="{FF2B5EF4-FFF2-40B4-BE49-F238E27FC236}">
                  <a16:creationId xmlns:a16="http://schemas.microsoft.com/office/drawing/2014/main" id="{CC22CA90-E2C8-0131-E45F-D9EB7E779520}"/>
                </a:ext>
              </a:extLst>
            </p:cNvPr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84" name="Google Shape;345;p31">
              <a:extLst>
                <a:ext uri="{FF2B5EF4-FFF2-40B4-BE49-F238E27FC236}">
                  <a16:creationId xmlns:a16="http://schemas.microsoft.com/office/drawing/2014/main" id="{4DF87419-4258-216B-C998-DAC033EA6203}"/>
                </a:ext>
              </a:extLst>
            </p:cNvPr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85" name="Google Shape;346;p31">
              <a:extLst>
                <a:ext uri="{FF2B5EF4-FFF2-40B4-BE49-F238E27FC236}">
                  <a16:creationId xmlns:a16="http://schemas.microsoft.com/office/drawing/2014/main" id="{CCD3112F-1D45-6289-3A5F-39D1B4B664DE}"/>
                </a:ext>
              </a:extLst>
            </p:cNvPr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06C7365-9F24-749F-3793-E32B5DBC5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336" y="265743"/>
            <a:ext cx="7343432" cy="470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43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3BB93846-7CB2-3AD5-E571-7B3613255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1" name="Google Shape;339;p31">
            <a:extLst>
              <a:ext uri="{FF2B5EF4-FFF2-40B4-BE49-F238E27FC236}">
                <a16:creationId xmlns:a16="http://schemas.microsoft.com/office/drawing/2014/main" id="{66FB6098-2D12-AE6A-5FF3-0AF62ECEFBEC}"/>
              </a:ext>
            </a:extLst>
          </p:cNvPr>
          <p:cNvGrpSpPr/>
          <p:nvPr/>
        </p:nvGrpSpPr>
        <p:grpSpPr>
          <a:xfrm>
            <a:off x="8596681" y="736494"/>
            <a:ext cx="464268" cy="431989"/>
            <a:chOff x="827350" y="3629733"/>
            <a:chExt cx="1431600" cy="1332067"/>
          </a:xfrm>
        </p:grpSpPr>
        <p:sp>
          <p:nvSpPr>
            <p:cNvPr id="1056180" name="Google Shape;340;p31">
              <a:extLst>
                <a:ext uri="{FF2B5EF4-FFF2-40B4-BE49-F238E27FC236}">
                  <a16:creationId xmlns:a16="http://schemas.microsoft.com/office/drawing/2014/main" id="{17CB53E3-7F9C-CD9F-5E8F-E370079F8F7C}"/>
                </a:ext>
              </a:extLst>
            </p:cNvPr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81" name="Google Shape;341;p31">
              <a:extLst>
                <a:ext uri="{FF2B5EF4-FFF2-40B4-BE49-F238E27FC236}">
                  <a16:creationId xmlns:a16="http://schemas.microsoft.com/office/drawing/2014/main" id="{A124DA1B-5DFC-C9D3-BF8E-69775DDE17D7}"/>
                </a:ext>
              </a:extLst>
            </p:cNvPr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82" name="Google Shape;342;p31">
              <a:extLst>
                <a:ext uri="{FF2B5EF4-FFF2-40B4-BE49-F238E27FC236}">
                  <a16:creationId xmlns:a16="http://schemas.microsoft.com/office/drawing/2014/main" id="{A08CCB8B-2629-4DF8-ADF3-D5E16C73D0B4}"/>
                </a:ext>
              </a:extLst>
            </p:cNvPr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2" name="Google Shape;343;p31">
            <a:extLst>
              <a:ext uri="{FF2B5EF4-FFF2-40B4-BE49-F238E27FC236}">
                <a16:creationId xmlns:a16="http://schemas.microsoft.com/office/drawing/2014/main" id="{A3C88300-7D13-CE97-65A5-5A99CD57CD94}"/>
              </a:ext>
            </a:extLst>
          </p:cNvPr>
          <p:cNvGrpSpPr/>
          <p:nvPr/>
        </p:nvGrpSpPr>
        <p:grpSpPr>
          <a:xfrm>
            <a:off x="8596636" y="178169"/>
            <a:ext cx="356755" cy="331951"/>
            <a:chOff x="827350" y="3629733"/>
            <a:chExt cx="1431600" cy="1332067"/>
          </a:xfrm>
        </p:grpSpPr>
        <p:sp>
          <p:nvSpPr>
            <p:cNvPr id="1056183" name="Google Shape;344;p31">
              <a:extLst>
                <a:ext uri="{FF2B5EF4-FFF2-40B4-BE49-F238E27FC236}">
                  <a16:creationId xmlns:a16="http://schemas.microsoft.com/office/drawing/2014/main" id="{6EA06932-55F0-E58A-DF29-622803D2EDF2}"/>
                </a:ext>
              </a:extLst>
            </p:cNvPr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84" name="Google Shape;345;p31">
              <a:extLst>
                <a:ext uri="{FF2B5EF4-FFF2-40B4-BE49-F238E27FC236}">
                  <a16:creationId xmlns:a16="http://schemas.microsoft.com/office/drawing/2014/main" id="{D213E178-BC36-5B71-19B6-973A209AFBCB}"/>
                </a:ext>
              </a:extLst>
            </p:cNvPr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85" name="Google Shape;346;p31">
              <a:extLst>
                <a:ext uri="{FF2B5EF4-FFF2-40B4-BE49-F238E27FC236}">
                  <a16:creationId xmlns:a16="http://schemas.microsoft.com/office/drawing/2014/main" id="{09E7042D-42CF-A249-5D89-41EFBFDBE102}"/>
                </a:ext>
              </a:extLst>
            </p:cNvPr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C7FB7B7-AA05-2DA5-7A72-CC2A87C86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940" y="123194"/>
            <a:ext cx="6830123" cy="489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2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5" name="Google Shape;326;p31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936" name="Google Shape;327;p31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C</a:t>
            </a:r>
            <a:r>
              <a:rPr lang="en-US" b="1">
                <a:solidFill>
                  <a:schemeClr val="lt1"/>
                </a:solidFill>
              </a:rPr>
              <a:t>hallenge Objective </a:t>
            </a:r>
            <a:endParaRPr lang="zh-CN" altLang="en-US" b="1"/>
          </a:p>
        </p:txBody>
      </p:sp>
      <p:sp>
        <p:nvSpPr>
          <p:cNvPr id="1048937" name="Google Shape;328;p31"/>
          <p:cNvSpPr txBox="1">
            <a:spLocks noGrp="1"/>
          </p:cNvSpPr>
          <p:nvPr>
            <p:ph type="body" idx="1"/>
          </p:nvPr>
        </p:nvSpPr>
        <p:spPr>
          <a:xfrm>
            <a:off x="892680" y="1791964"/>
            <a:ext cx="7704000" cy="29862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1800" b="0" dirty="0">
                <a:solidFill>
                  <a:schemeClr val="lt1"/>
                </a:solidFill>
              </a:rPr>
              <a:t>Participate in the CVPR Blind Image Understanding Challenge.</a:t>
            </a:r>
            <a:endParaRPr sz="1800" b="0" dirty="0">
              <a:solidFill>
                <a:schemeClr val="lt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sz="1800" b="0" dirty="0">
              <a:solidFill>
                <a:schemeClr val="lt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1800" b="0" dirty="0">
                <a:solidFill>
                  <a:schemeClr val="lt1"/>
                </a:solidFill>
              </a:rPr>
              <a:t>Classify test images from the VizWiz dataset using Zero-Shot Learning.</a:t>
            </a:r>
            <a:endParaRPr sz="1800" b="0" dirty="0">
              <a:solidFill>
                <a:schemeClr val="lt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sz="1800" b="0" dirty="0">
              <a:solidFill>
                <a:schemeClr val="lt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1800" b="0" dirty="0"/>
              <a:t>No access to labeled training data.</a:t>
            </a:r>
            <a:endParaRPr sz="1800" b="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grpSp>
        <p:nvGrpSpPr>
          <p:cNvPr id="163" name="Google Shape;339;p31"/>
          <p:cNvGrpSpPr/>
          <p:nvPr/>
        </p:nvGrpSpPr>
        <p:grpSpPr>
          <a:xfrm>
            <a:off x="8596681" y="736494"/>
            <a:ext cx="464268" cy="431989"/>
            <a:chOff x="827350" y="3629733"/>
            <a:chExt cx="1431600" cy="1332067"/>
          </a:xfrm>
        </p:grpSpPr>
        <p:sp>
          <p:nvSpPr>
            <p:cNvPr id="1048946" name="Google Shape;340;p31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47" name="Google Shape;341;p31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48" name="Google Shape;342;p31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343;p31"/>
          <p:cNvGrpSpPr/>
          <p:nvPr/>
        </p:nvGrpSpPr>
        <p:grpSpPr>
          <a:xfrm>
            <a:off x="8596636" y="178169"/>
            <a:ext cx="356755" cy="331951"/>
            <a:chOff x="827350" y="3629733"/>
            <a:chExt cx="1431600" cy="1332067"/>
          </a:xfrm>
        </p:grpSpPr>
        <p:sp>
          <p:nvSpPr>
            <p:cNvPr id="1048949" name="Google Shape;344;p31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50" name="Google Shape;345;p31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51" name="Google Shape;346;p31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224" name="Google Shape;326;p31"/>
          <p:cNvSpPr/>
          <p:nvPr/>
        </p:nvSpPr>
        <p:spPr>
          <a:xfrm>
            <a:off x="713225" y="306681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225" name="Google Shape;327;p31"/>
          <p:cNvSpPr txBox="1">
            <a:spLocks noGrp="1"/>
          </p:cNvSpPr>
          <p:nvPr>
            <p:ph type="title"/>
          </p:nvPr>
        </p:nvSpPr>
        <p:spPr>
          <a:xfrm>
            <a:off x="711425" y="336381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/>
              <a:t>Conclusion</a:t>
            </a:r>
            <a:endParaRPr lang="zh-CN" altLang="en-US" b="1" dirty="0"/>
          </a:p>
        </p:txBody>
      </p:sp>
      <p:sp>
        <p:nvSpPr>
          <p:cNvPr id="1056226" name="Google Shape;328;p31"/>
          <p:cNvSpPr txBox="1">
            <a:spLocks noGrp="1"/>
          </p:cNvSpPr>
          <p:nvPr>
            <p:ph type="body" idx="1"/>
          </p:nvPr>
        </p:nvSpPr>
        <p:spPr>
          <a:xfrm>
            <a:off x="835428" y="1078601"/>
            <a:ext cx="7704000" cy="29862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1600" dirty="0"/>
              <a:t>In this project, we explored five zero-shot classification techniques using CLIP:</a:t>
            </a:r>
          </a:p>
          <a:p>
            <a:pPr>
              <a:buNone/>
            </a:pPr>
            <a:endParaRPr lang="en-US" sz="1600" b="1" dirty="0"/>
          </a:p>
          <a:p>
            <a:pPr>
              <a:buFont typeface="+mj-lt"/>
              <a:buAutoNum type="arabicParenR"/>
            </a:pPr>
            <a:r>
              <a:rPr lang="en-US" sz="1600" b="1" dirty="0"/>
              <a:t>Cluster-Only (No Ensembling)</a:t>
            </a:r>
            <a:r>
              <a:rPr lang="en-US" sz="1600" dirty="0"/>
              <a:t> - Basic filtering using clustered label subsets; simple but low semantic strength.</a:t>
            </a:r>
          </a:p>
          <a:p>
            <a:pPr>
              <a:buFont typeface="+mj-lt"/>
              <a:buAutoNum type="arabicParenR"/>
            </a:pPr>
            <a:endParaRPr lang="en-US" sz="1600" b="1" dirty="0"/>
          </a:p>
          <a:p>
            <a:pPr>
              <a:buFont typeface="+mj-lt"/>
              <a:buAutoNum type="arabicParenR"/>
            </a:pPr>
            <a:r>
              <a:rPr lang="en-US" sz="1600" b="1" dirty="0"/>
              <a:t>Prompt Ensembling Only</a:t>
            </a:r>
            <a:r>
              <a:rPr lang="en-US" sz="1600" dirty="0"/>
              <a:t> – Used full label space with no restrictions; broader guesses but often confused</a:t>
            </a:r>
          </a:p>
          <a:p>
            <a:pPr>
              <a:buFont typeface="+mj-lt"/>
              <a:buAutoNum type="arabicParenR"/>
            </a:pPr>
            <a:endParaRPr lang="en-US" sz="1600" dirty="0"/>
          </a:p>
          <a:p>
            <a:pPr>
              <a:buFont typeface="+mj-lt"/>
              <a:buAutoNum type="arabicParenR"/>
            </a:pPr>
            <a:r>
              <a:rPr lang="en-US" sz="1600" b="1" dirty="0"/>
              <a:t>Cluster + Prompt Ensembling</a:t>
            </a:r>
            <a:r>
              <a:rPr lang="en-US" sz="1600" dirty="0"/>
              <a:t> – Added domain-tuned prompt variation, improving semantic alignment and prediction quality</a:t>
            </a:r>
          </a:p>
          <a:p>
            <a:pPr>
              <a:buFont typeface="+mj-lt"/>
              <a:buAutoNum type="arabicParenR"/>
            </a:pPr>
            <a:endParaRPr lang="en-US" sz="1600" dirty="0"/>
          </a:p>
          <a:p>
            <a:pPr>
              <a:buFont typeface="+mj-lt"/>
              <a:buAutoNum type="arabicParenR"/>
            </a:pPr>
            <a:r>
              <a:rPr lang="en-US" sz="1600" b="1" dirty="0"/>
              <a:t>Hybrid + Cluster (Best)</a:t>
            </a:r>
            <a:r>
              <a:rPr lang="en-US" sz="1600" dirty="0"/>
              <a:t> – Fused prompt ensembling, cluster-based label restriction, and pseudo-label voting; achieved the most precise and context-aware predictions without needing labeled training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chemeClr val="lt1"/>
              </a:solidFill>
            </a:endParaRPr>
          </a:p>
        </p:txBody>
      </p:sp>
      <p:grpSp>
        <p:nvGrpSpPr>
          <p:cNvPr id="1807" name="Google Shape;339;p31"/>
          <p:cNvGrpSpPr/>
          <p:nvPr/>
        </p:nvGrpSpPr>
        <p:grpSpPr>
          <a:xfrm>
            <a:off x="8596681" y="736494"/>
            <a:ext cx="464268" cy="431989"/>
            <a:chOff x="827350" y="3629733"/>
            <a:chExt cx="1431600" cy="1332067"/>
          </a:xfrm>
        </p:grpSpPr>
        <p:sp>
          <p:nvSpPr>
            <p:cNvPr id="1056227" name="Google Shape;340;p31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228" name="Google Shape;341;p31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229" name="Google Shape;342;p31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8" name="Google Shape;343;p31"/>
          <p:cNvGrpSpPr/>
          <p:nvPr/>
        </p:nvGrpSpPr>
        <p:grpSpPr>
          <a:xfrm>
            <a:off x="8596636" y="178169"/>
            <a:ext cx="356755" cy="331951"/>
            <a:chOff x="827350" y="3629733"/>
            <a:chExt cx="1431600" cy="1332067"/>
          </a:xfrm>
        </p:grpSpPr>
        <p:sp>
          <p:nvSpPr>
            <p:cNvPr id="1056230" name="Google Shape;344;p31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231" name="Google Shape;345;p31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232" name="Google Shape;346;p31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60" name="Google Shape;765;p41"/>
          <p:cNvSpPr txBox="1">
            <a:spLocks noGrp="1"/>
          </p:cNvSpPr>
          <p:nvPr>
            <p:ph type="title"/>
          </p:nvPr>
        </p:nvSpPr>
        <p:spPr>
          <a:xfrm rot="186">
            <a:off x="396363" y="798583"/>
            <a:ext cx="5538000" cy="29205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</a:p>
        </p:txBody>
      </p:sp>
      <p:sp>
        <p:nvSpPr>
          <p:cNvPr id="1049061" name="Google Shape;766;p41"/>
          <p:cNvSpPr txBox="1">
            <a:spLocks noGrp="1"/>
          </p:cNvSpPr>
          <p:nvPr>
            <p:ph type="subTitle" idx="1"/>
          </p:nvPr>
        </p:nvSpPr>
        <p:spPr>
          <a:xfrm>
            <a:off x="496668" y="3530737"/>
            <a:ext cx="55380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question?</a:t>
            </a:r>
          </a:p>
        </p:txBody>
      </p:sp>
      <p:grpSp>
        <p:nvGrpSpPr>
          <p:cNvPr id="188" name="Google Shape;774;p41"/>
          <p:cNvGrpSpPr/>
          <p:nvPr/>
        </p:nvGrpSpPr>
        <p:grpSpPr>
          <a:xfrm>
            <a:off x="6515167" y="2955924"/>
            <a:ext cx="1372762" cy="1277186"/>
            <a:chOff x="827350" y="3629733"/>
            <a:chExt cx="1431600" cy="1332067"/>
          </a:xfrm>
        </p:grpSpPr>
        <p:sp>
          <p:nvSpPr>
            <p:cNvPr id="1049068" name="Google Shape;775;p41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69" name="Google Shape;776;p41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70" name="Google Shape;777;p41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" name="Google Shape;778;p41"/>
          <p:cNvGrpSpPr/>
          <p:nvPr/>
        </p:nvGrpSpPr>
        <p:grpSpPr>
          <a:xfrm>
            <a:off x="6653544" y="1981773"/>
            <a:ext cx="688313" cy="640458"/>
            <a:chOff x="827350" y="3629733"/>
            <a:chExt cx="1431600" cy="1332067"/>
          </a:xfrm>
        </p:grpSpPr>
        <p:sp>
          <p:nvSpPr>
            <p:cNvPr id="1049071" name="Google Shape;779;p41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72" name="Google Shape;780;p41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73" name="Google Shape;781;p41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" name="Google Shape;782;p41"/>
          <p:cNvGrpSpPr/>
          <p:nvPr/>
        </p:nvGrpSpPr>
        <p:grpSpPr>
          <a:xfrm>
            <a:off x="4865856" y="3550298"/>
            <a:ext cx="688313" cy="640458"/>
            <a:chOff x="827350" y="3629733"/>
            <a:chExt cx="1431600" cy="1332067"/>
          </a:xfrm>
        </p:grpSpPr>
        <p:sp>
          <p:nvSpPr>
            <p:cNvPr id="1049074" name="Google Shape;783;p41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75" name="Google Shape;784;p41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76" name="Google Shape;785;p41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786;p41"/>
          <p:cNvGrpSpPr/>
          <p:nvPr/>
        </p:nvGrpSpPr>
        <p:grpSpPr>
          <a:xfrm>
            <a:off x="5815073" y="4066919"/>
            <a:ext cx="439215" cy="408678"/>
            <a:chOff x="827350" y="3629733"/>
            <a:chExt cx="1431600" cy="1332067"/>
          </a:xfrm>
        </p:grpSpPr>
        <p:sp>
          <p:nvSpPr>
            <p:cNvPr id="1049077" name="Google Shape;787;p41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78" name="Google Shape;788;p41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79" name="Google Shape;789;p41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796" name="Google Shape;326;p31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797" name="Google Shape;327;p31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lt1"/>
                </a:solidFill>
              </a:rPr>
              <a:t>Dataset Overview "VizWiz"</a:t>
            </a:r>
            <a:endParaRPr lang="zh-CN" altLang="en-US" b="1" dirty="0"/>
          </a:p>
        </p:txBody>
      </p:sp>
      <p:sp>
        <p:nvSpPr>
          <p:cNvPr id="1055798" name="Google Shape;328;p31"/>
          <p:cNvSpPr txBox="1">
            <a:spLocks noGrp="1"/>
          </p:cNvSpPr>
          <p:nvPr>
            <p:ph type="body" idx="1"/>
          </p:nvPr>
        </p:nvSpPr>
        <p:spPr>
          <a:xfrm>
            <a:off x="892680" y="1791964"/>
            <a:ext cx="7704000" cy="29862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1800" dirty="0"/>
              <a:t>“</a:t>
            </a:r>
            <a:r>
              <a:rPr lang="en-US" sz="1800" b="0" dirty="0">
                <a:solidFill>
                  <a:schemeClr val="lt1"/>
                </a:solidFill>
              </a:rPr>
              <a:t>VizWiz” </a:t>
            </a:r>
            <a:r>
              <a:rPr lang="en-US" sz="1800" dirty="0"/>
              <a:t>A</a:t>
            </a:r>
            <a:r>
              <a:rPr lang="en-US" sz="1800" b="0" dirty="0">
                <a:solidFill>
                  <a:schemeClr val="lt1"/>
                </a:solidFill>
              </a:rPr>
              <a:t> real-world blind user images dataset.</a:t>
            </a:r>
            <a:endParaRPr sz="1800" b="0" dirty="0">
              <a:solidFill>
                <a:schemeClr val="lt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sz="1800" b="0" dirty="0">
              <a:solidFill>
                <a:schemeClr val="lt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1800" b="0" dirty="0">
                <a:solidFill>
                  <a:schemeClr val="lt1"/>
                </a:solidFill>
              </a:rPr>
              <a:t>Highly diverse, noisy, and often low-quality images.</a:t>
            </a:r>
            <a:endParaRPr lang="en-US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en-US" sz="1800" b="0" dirty="0">
              <a:solidFill>
                <a:schemeClr val="lt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1800" dirty="0"/>
              <a:t>“VizWiz” Dataset Link: </a:t>
            </a:r>
            <a:r>
              <a:rPr lang="en-US" sz="1800" dirty="0">
                <a:hlinkClick r:id="rId3"/>
              </a:rPr>
              <a:t>https://vizwiz.org/tasks-and-datasets/image-classification/</a:t>
            </a:r>
            <a:endParaRPr lang="en-US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 </a:t>
            </a:r>
            <a:endParaRPr sz="1800" b="0" dirty="0">
              <a:solidFill>
                <a:schemeClr val="lt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sz="1800" b="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dirty="0">
              <a:solidFill>
                <a:schemeClr val="lt1"/>
              </a:solidFill>
            </a:endParaRPr>
          </a:p>
        </p:txBody>
      </p:sp>
      <p:grpSp>
        <p:nvGrpSpPr>
          <p:cNvPr id="1368" name="Google Shape;339;p31"/>
          <p:cNvGrpSpPr/>
          <p:nvPr/>
        </p:nvGrpSpPr>
        <p:grpSpPr>
          <a:xfrm>
            <a:off x="8596681" y="736494"/>
            <a:ext cx="464268" cy="431989"/>
            <a:chOff x="827350" y="3629733"/>
            <a:chExt cx="1431600" cy="1332067"/>
          </a:xfrm>
        </p:grpSpPr>
        <p:sp>
          <p:nvSpPr>
            <p:cNvPr id="1055799" name="Google Shape;340;p31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800" name="Google Shape;341;p31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801" name="Google Shape;342;p31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343;p31"/>
          <p:cNvGrpSpPr/>
          <p:nvPr/>
        </p:nvGrpSpPr>
        <p:grpSpPr>
          <a:xfrm>
            <a:off x="8596636" y="178169"/>
            <a:ext cx="356755" cy="331951"/>
            <a:chOff x="827350" y="3629733"/>
            <a:chExt cx="1431600" cy="1332067"/>
          </a:xfrm>
        </p:grpSpPr>
        <p:sp>
          <p:nvSpPr>
            <p:cNvPr id="1055802" name="Google Shape;344;p31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803" name="Google Shape;345;p31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804" name="Google Shape;346;p31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6" name="Google Shape;351;p32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977" name="Google Shape;352;p32"/>
          <p:cNvSpPr/>
          <p:nvPr/>
        </p:nvSpPr>
        <p:spPr>
          <a:xfrm>
            <a:off x="1475975" y="1282225"/>
            <a:ext cx="780000" cy="5727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978" name="Google Shape;353;p32"/>
          <p:cNvSpPr/>
          <p:nvPr/>
        </p:nvSpPr>
        <p:spPr>
          <a:xfrm>
            <a:off x="4182000" y="1282225"/>
            <a:ext cx="780000" cy="5727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979" name="Google Shape;354;p32"/>
          <p:cNvSpPr/>
          <p:nvPr/>
        </p:nvSpPr>
        <p:spPr>
          <a:xfrm>
            <a:off x="6888025" y="1282225"/>
            <a:ext cx="780000" cy="5727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980" name="Google Shape;355;p32"/>
          <p:cNvSpPr/>
          <p:nvPr/>
        </p:nvSpPr>
        <p:spPr>
          <a:xfrm>
            <a:off x="1475975" y="3127475"/>
            <a:ext cx="780000" cy="5727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981" name="Google Shape;356;p32"/>
          <p:cNvSpPr/>
          <p:nvPr/>
        </p:nvSpPr>
        <p:spPr>
          <a:xfrm>
            <a:off x="4182000" y="3127475"/>
            <a:ext cx="780000" cy="5727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982" name="Google Shape;357;p32"/>
          <p:cNvSpPr/>
          <p:nvPr/>
        </p:nvSpPr>
        <p:spPr>
          <a:xfrm>
            <a:off x="6888025" y="3127475"/>
            <a:ext cx="780000" cy="5727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983" name="Google Shape;358;p32"/>
          <p:cNvSpPr txBox="1">
            <a:spLocks noGrp="1"/>
          </p:cNvSpPr>
          <p:nvPr>
            <p:ph type="subTitle" idx="5"/>
          </p:nvPr>
        </p:nvSpPr>
        <p:spPr>
          <a:xfrm>
            <a:off x="3545630" y="4154215"/>
            <a:ext cx="2305500" cy="3933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altLang="zh-CN" dirty="0"/>
              <a:t>Discussing Results of Techniques</a:t>
            </a:r>
            <a:endParaRPr lang="zh-CN" altLang="en-US" dirty="0"/>
          </a:p>
        </p:txBody>
      </p:sp>
      <p:sp>
        <p:nvSpPr>
          <p:cNvPr id="1048984" name="Google Shape;359;p32"/>
          <p:cNvSpPr txBox="1">
            <a:spLocks noGrp="1"/>
          </p:cNvSpPr>
          <p:nvPr>
            <p:ph type="subTitle" idx="7"/>
          </p:nvPr>
        </p:nvSpPr>
        <p:spPr>
          <a:xfrm>
            <a:off x="3419250" y="2381429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Optimal Cluster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Count (k)</a:t>
            </a:r>
            <a:endParaRPr lang="zh-CN" altLang="en-US" dirty="0"/>
          </a:p>
        </p:txBody>
      </p:sp>
      <p:sp>
        <p:nvSpPr>
          <p:cNvPr id="1048985" name="Google Shape;360;p32"/>
          <p:cNvSpPr txBox="1">
            <a:spLocks noGrp="1"/>
          </p:cNvSpPr>
          <p:nvPr>
            <p:ph type="title" idx="21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Research Paper Implementation</a:t>
            </a:r>
            <a:endParaRPr lang="zh-CN" altLang="en-US" b="1" dirty="0"/>
          </a:p>
        </p:txBody>
      </p:sp>
      <p:sp>
        <p:nvSpPr>
          <p:cNvPr id="1048986" name="Google Shape;361;p32"/>
          <p:cNvSpPr txBox="1">
            <a:spLocks noGrp="1"/>
          </p:cNvSpPr>
          <p:nvPr>
            <p:ph type="title" idx="8"/>
          </p:nvPr>
        </p:nvSpPr>
        <p:spPr>
          <a:xfrm>
            <a:off x="1415374" y="134477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</a:p>
        </p:txBody>
      </p:sp>
      <p:sp>
        <p:nvSpPr>
          <p:cNvPr id="1048987" name="Google Shape;362;p32"/>
          <p:cNvSpPr txBox="1">
            <a:spLocks noGrp="1"/>
          </p:cNvSpPr>
          <p:nvPr>
            <p:ph type="title" idx="9"/>
          </p:nvPr>
        </p:nvSpPr>
        <p:spPr>
          <a:xfrm>
            <a:off x="4121401" y="319002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</a:p>
        </p:txBody>
      </p:sp>
      <p:sp>
        <p:nvSpPr>
          <p:cNvPr id="1048988" name="Google Shape;363;p32"/>
          <p:cNvSpPr txBox="1">
            <a:spLocks noGrp="1"/>
          </p:cNvSpPr>
          <p:nvPr>
            <p:ph type="title" idx="15"/>
          </p:nvPr>
        </p:nvSpPr>
        <p:spPr>
          <a:xfrm>
            <a:off x="6125276" y="3800943"/>
            <a:ext cx="2305500" cy="4928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</a:p>
        </p:txBody>
      </p:sp>
      <p:sp>
        <p:nvSpPr>
          <p:cNvPr id="1048989" name="Google Shape;364;p32"/>
          <p:cNvSpPr txBox="1">
            <a:spLocks noGrp="1"/>
          </p:cNvSpPr>
          <p:nvPr>
            <p:ph type="title"/>
          </p:nvPr>
        </p:nvSpPr>
        <p:spPr>
          <a:xfrm>
            <a:off x="713224" y="20573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B0F0"/>
                </a:solidFill>
              </a:rPr>
              <a:t>Visual Clustering</a:t>
            </a:r>
            <a:r>
              <a:rPr lang="en-US" sz="2000" dirty="0"/>
              <a:t> </a:t>
            </a:r>
            <a:endParaRPr lang="zh-CN" altLang="en-US" dirty="0"/>
          </a:p>
        </p:txBody>
      </p:sp>
      <p:sp>
        <p:nvSpPr>
          <p:cNvPr id="1048990" name="Google Shape;365;p32"/>
          <p:cNvSpPr txBox="1">
            <a:spLocks noGrp="1"/>
          </p:cNvSpPr>
          <p:nvPr>
            <p:ph type="subTitle" idx="1"/>
          </p:nvPr>
        </p:nvSpPr>
        <p:spPr>
          <a:xfrm>
            <a:off x="713224" y="240390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dirty="0"/>
              <a:t>Visual Clustering of training Images </a:t>
            </a:r>
            <a:endParaRPr lang="zh-CN" altLang="en-US" dirty="0"/>
          </a:p>
        </p:txBody>
      </p:sp>
      <p:sp>
        <p:nvSpPr>
          <p:cNvPr id="1048991" name="Google Shape;366;p32"/>
          <p:cNvSpPr txBox="1">
            <a:spLocks noGrp="1"/>
          </p:cNvSpPr>
          <p:nvPr>
            <p:ph type="title" idx="2"/>
          </p:nvPr>
        </p:nvSpPr>
        <p:spPr>
          <a:xfrm>
            <a:off x="732376" y="3875036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Five Successive </a:t>
            </a:r>
            <a:endParaRPr lang="zh-CN" altLang="en-US" dirty="0"/>
          </a:p>
        </p:txBody>
      </p:sp>
      <p:sp>
        <p:nvSpPr>
          <p:cNvPr id="1048992" name="Google Shape;367;p32"/>
          <p:cNvSpPr txBox="1">
            <a:spLocks noGrp="1"/>
          </p:cNvSpPr>
          <p:nvPr>
            <p:ph type="subTitle" idx="3"/>
          </p:nvPr>
        </p:nvSpPr>
        <p:spPr>
          <a:xfrm>
            <a:off x="713224" y="420818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dirty="0"/>
              <a:t>Implementation of Five Successive Techniques</a:t>
            </a:r>
            <a:endParaRPr lang="zh-CN" alt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lang="zh-CN" altLang="en-US" dirty="0"/>
          </a:p>
        </p:txBody>
      </p:sp>
      <p:sp>
        <p:nvSpPr>
          <p:cNvPr id="1048993" name="Google Shape;368;p32"/>
          <p:cNvSpPr txBox="1">
            <a:spLocks noGrp="1"/>
          </p:cNvSpPr>
          <p:nvPr>
            <p:ph type="title" idx="4"/>
          </p:nvPr>
        </p:nvSpPr>
        <p:spPr>
          <a:xfrm>
            <a:off x="3452138" y="37661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Findings</a:t>
            </a:r>
            <a:endParaRPr lang="zh-CN" altLang="en-US" dirty="0"/>
          </a:p>
        </p:txBody>
      </p:sp>
      <p:sp>
        <p:nvSpPr>
          <p:cNvPr id="1048994" name="Google Shape;369;p32"/>
          <p:cNvSpPr txBox="1">
            <a:spLocks noGrp="1"/>
          </p:cNvSpPr>
          <p:nvPr>
            <p:ph type="title" idx="6"/>
          </p:nvPr>
        </p:nvSpPr>
        <p:spPr>
          <a:xfrm>
            <a:off x="3419250" y="2047124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dirty="0">
                <a:solidFill>
                  <a:srgbClr val="00B0F0"/>
                </a:solidFill>
              </a:rPr>
              <a:t>Optimal Cluster</a:t>
            </a:r>
            <a:r>
              <a:rPr lang="en-US" altLang="en-US" dirty="0"/>
              <a:t> </a:t>
            </a:r>
            <a:endParaRPr lang="zh-CN" altLang="en-US" dirty="0"/>
          </a:p>
        </p:txBody>
      </p:sp>
      <p:sp>
        <p:nvSpPr>
          <p:cNvPr id="1048995" name="Google Shape;370;p32"/>
          <p:cNvSpPr txBox="1">
            <a:spLocks noGrp="1"/>
          </p:cNvSpPr>
          <p:nvPr>
            <p:ph type="title" idx="13"/>
          </p:nvPr>
        </p:nvSpPr>
        <p:spPr>
          <a:xfrm>
            <a:off x="1415374" y="319002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</a:p>
        </p:txBody>
      </p:sp>
      <p:sp>
        <p:nvSpPr>
          <p:cNvPr id="1048996" name="Google Shape;371;p32"/>
          <p:cNvSpPr txBox="1">
            <a:spLocks noGrp="1"/>
          </p:cNvSpPr>
          <p:nvPr>
            <p:ph type="title" idx="14"/>
          </p:nvPr>
        </p:nvSpPr>
        <p:spPr>
          <a:xfrm>
            <a:off x="4121401" y="134477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</a:p>
        </p:txBody>
      </p:sp>
      <p:sp>
        <p:nvSpPr>
          <p:cNvPr id="1048997" name="Google Shape;372;p32"/>
          <p:cNvSpPr txBox="1">
            <a:spLocks noGrp="1"/>
          </p:cNvSpPr>
          <p:nvPr>
            <p:ph type="subTitle" idx="16"/>
          </p:nvPr>
        </p:nvSpPr>
        <p:spPr>
          <a:xfrm>
            <a:off x="6118450" y="4160336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dirty="0"/>
              <a:t>More Techniques and Future Work </a:t>
            </a:r>
            <a:endParaRPr lang="zh-CN" altLang="en-US" dirty="0"/>
          </a:p>
        </p:txBody>
      </p:sp>
      <p:sp>
        <p:nvSpPr>
          <p:cNvPr id="1048998" name="Google Shape;373;p32"/>
          <p:cNvSpPr txBox="1">
            <a:spLocks noGrp="1"/>
          </p:cNvSpPr>
          <p:nvPr>
            <p:ph type="title" idx="17"/>
          </p:nvPr>
        </p:nvSpPr>
        <p:spPr>
          <a:xfrm>
            <a:off x="6125276" y="2074339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B0F0"/>
                </a:solidFill>
              </a:rPr>
              <a:t>Label Space Setup 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1048999" name="Google Shape;374;p32"/>
          <p:cNvSpPr txBox="1">
            <a:spLocks noGrp="1"/>
          </p:cNvSpPr>
          <p:nvPr>
            <p:ph type="subTitle" idx="18"/>
          </p:nvPr>
        </p:nvSpPr>
        <p:spPr>
          <a:xfrm>
            <a:off x="6125276" y="238105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dirty="0"/>
              <a:t>Label Space Setup (ImageNet-1K)</a:t>
            </a:r>
            <a:endParaRPr lang="zh-CN" alt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lang="zh-CN" altLang="en-US" dirty="0"/>
          </a:p>
        </p:txBody>
      </p:sp>
      <p:sp>
        <p:nvSpPr>
          <p:cNvPr id="1049000" name="Google Shape;375;p32"/>
          <p:cNvSpPr txBox="1">
            <a:spLocks noGrp="1"/>
          </p:cNvSpPr>
          <p:nvPr>
            <p:ph type="title" idx="19"/>
          </p:nvPr>
        </p:nvSpPr>
        <p:spPr>
          <a:xfrm>
            <a:off x="6827426" y="319002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</a:p>
        </p:txBody>
      </p:sp>
      <p:sp>
        <p:nvSpPr>
          <p:cNvPr id="1049001" name="Google Shape;376;p32"/>
          <p:cNvSpPr txBox="1">
            <a:spLocks noGrp="1"/>
          </p:cNvSpPr>
          <p:nvPr>
            <p:ph type="title" idx="20"/>
          </p:nvPr>
        </p:nvSpPr>
        <p:spPr>
          <a:xfrm>
            <a:off x="6827426" y="134477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</a:p>
        </p:txBody>
      </p:sp>
      <p:grpSp>
        <p:nvGrpSpPr>
          <p:cNvPr id="170" name="Google Shape;384;p32"/>
          <p:cNvGrpSpPr/>
          <p:nvPr/>
        </p:nvGrpSpPr>
        <p:grpSpPr>
          <a:xfrm>
            <a:off x="57111" y="583985"/>
            <a:ext cx="520959" cy="484739"/>
            <a:chOff x="827350" y="3629733"/>
            <a:chExt cx="1431600" cy="1332067"/>
          </a:xfrm>
        </p:grpSpPr>
        <p:sp>
          <p:nvSpPr>
            <p:cNvPr id="1049008" name="Google Shape;385;p32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09" name="Google Shape;386;p32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10" name="Google Shape;387;p32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388;p32"/>
          <p:cNvGrpSpPr/>
          <p:nvPr/>
        </p:nvGrpSpPr>
        <p:grpSpPr>
          <a:xfrm>
            <a:off x="409461" y="85600"/>
            <a:ext cx="409581" cy="381104"/>
            <a:chOff x="827350" y="3629733"/>
            <a:chExt cx="1431600" cy="1332067"/>
          </a:xfrm>
        </p:grpSpPr>
        <p:sp>
          <p:nvSpPr>
            <p:cNvPr id="1049011" name="Google Shape;389;p32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12" name="Google Shape;390;p32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13" name="Google Shape;391;p32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021" name="Google Shape;326;p31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022" name="Google Shape;327;p31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Visual Clustering of Training Images </a:t>
            </a:r>
            <a:endParaRPr lang="zh-CN" altLang="en-US" b="1"/>
          </a:p>
        </p:txBody>
      </p:sp>
      <p:sp>
        <p:nvSpPr>
          <p:cNvPr id="1056023" name="Google Shape;328;p31"/>
          <p:cNvSpPr txBox="1">
            <a:spLocks noGrp="1"/>
          </p:cNvSpPr>
          <p:nvPr>
            <p:ph type="body" idx="1"/>
          </p:nvPr>
        </p:nvSpPr>
        <p:spPr>
          <a:xfrm>
            <a:off x="892681" y="1391802"/>
            <a:ext cx="7704000" cy="29862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1800" b="0">
                <a:solidFill>
                  <a:schemeClr val="lt1"/>
                </a:solidFill>
              </a:rPr>
              <a:t>Used CLIP’s image encoder (ViT-B/32) to extract 512-D embeddings for all training images.</a:t>
            </a:r>
            <a:endParaRPr sz="1800" b="0">
              <a:solidFill>
                <a:schemeClr val="lt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sz="1800" b="0">
              <a:solidFill>
                <a:schemeClr val="lt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1800" b="0">
                <a:solidFill>
                  <a:schemeClr val="lt1"/>
                </a:solidFill>
              </a:rPr>
              <a:t>Applied unsupervised clustering (KMeans) on image embeddings.</a:t>
            </a:r>
            <a:endParaRPr sz="1800" b="0">
              <a:solidFill>
                <a:schemeClr val="lt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sz="1800" b="0">
              <a:solidFill>
                <a:schemeClr val="lt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1800" b="0"/>
              <a:t>Goal: Group visually similar images (e.g. electronics, kitchen, clothing, etc).</a:t>
            </a:r>
            <a:endParaRPr sz="1800" b="0">
              <a:solidFill>
                <a:schemeClr val="lt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sz="1800" b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</a:rPr>
              <a:t>Why ??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</a:rPr>
              <a:t>→ Since we don’t have labels, clusters help us simulate pseudo-label groupings.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</p:txBody>
      </p:sp>
      <p:grpSp>
        <p:nvGrpSpPr>
          <p:cNvPr id="1434" name="Google Shape;339;p31"/>
          <p:cNvGrpSpPr/>
          <p:nvPr/>
        </p:nvGrpSpPr>
        <p:grpSpPr>
          <a:xfrm>
            <a:off x="8596681" y="736494"/>
            <a:ext cx="464268" cy="431989"/>
            <a:chOff x="827350" y="3629733"/>
            <a:chExt cx="1431600" cy="1332067"/>
          </a:xfrm>
        </p:grpSpPr>
        <p:sp>
          <p:nvSpPr>
            <p:cNvPr id="1056024" name="Google Shape;340;p31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025" name="Google Shape;341;p31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026" name="Google Shape;342;p31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5" name="Google Shape;343;p31"/>
          <p:cNvGrpSpPr/>
          <p:nvPr/>
        </p:nvGrpSpPr>
        <p:grpSpPr>
          <a:xfrm>
            <a:off x="8596636" y="178169"/>
            <a:ext cx="356755" cy="331951"/>
            <a:chOff x="827350" y="3629733"/>
            <a:chExt cx="1431600" cy="1332067"/>
          </a:xfrm>
        </p:grpSpPr>
        <p:sp>
          <p:nvSpPr>
            <p:cNvPr id="1056027" name="Google Shape;344;p31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028" name="Google Shape;345;p31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029" name="Google Shape;346;p31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447;p34"/>
          <p:cNvGrpSpPr/>
          <p:nvPr/>
        </p:nvGrpSpPr>
        <p:grpSpPr>
          <a:xfrm>
            <a:off x="535539" y="4091671"/>
            <a:ext cx="781224" cy="726909"/>
            <a:chOff x="827350" y="3629733"/>
            <a:chExt cx="1431600" cy="1332067"/>
          </a:xfrm>
        </p:grpSpPr>
        <p:sp>
          <p:nvSpPr>
            <p:cNvPr id="1048864" name="Google Shape;448;p3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65" name="Google Shape;449;p3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66" name="Google Shape;450;p3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451;p34"/>
          <p:cNvGrpSpPr/>
          <p:nvPr/>
        </p:nvGrpSpPr>
        <p:grpSpPr>
          <a:xfrm>
            <a:off x="1563289" y="4339573"/>
            <a:ext cx="356325" cy="331552"/>
            <a:chOff x="827350" y="3629733"/>
            <a:chExt cx="1431600" cy="1332067"/>
          </a:xfrm>
        </p:grpSpPr>
        <p:sp>
          <p:nvSpPr>
            <p:cNvPr id="1048867" name="Google Shape;452;p3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68" name="Google Shape;453;p3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69" name="Google Shape;454;p3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455;p34"/>
          <p:cNvGrpSpPr/>
          <p:nvPr/>
        </p:nvGrpSpPr>
        <p:grpSpPr>
          <a:xfrm>
            <a:off x="7697553" y="932393"/>
            <a:ext cx="1096749" cy="1020497"/>
            <a:chOff x="827350" y="3629733"/>
            <a:chExt cx="1431600" cy="1332067"/>
          </a:xfrm>
        </p:grpSpPr>
        <p:sp>
          <p:nvSpPr>
            <p:cNvPr id="1048870" name="Google Shape;456;p3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71" name="Google Shape;457;p3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72" name="Google Shape;458;p3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" name="Google Shape;459;p34"/>
          <p:cNvGrpSpPr/>
          <p:nvPr/>
        </p:nvGrpSpPr>
        <p:grpSpPr>
          <a:xfrm>
            <a:off x="626658" y="3184190"/>
            <a:ext cx="598982" cy="557337"/>
            <a:chOff x="827350" y="3629733"/>
            <a:chExt cx="1431600" cy="1332067"/>
          </a:xfrm>
        </p:grpSpPr>
        <p:sp>
          <p:nvSpPr>
            <p:cNvPr id="1048873" name="Google Shape;460;p3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74" name="Google Shape;461;p3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75" name="Google Shape;462;p3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463;p34"/>
          <p:cNvGrpSpPr/>
          <p:nvPr/>
        </p:nvGrpSpPr>
        <p:grpSpPr>
          <a:xfrm>
            <a:off x="7066781" y="683794"/>
            <a:ext cx="464268" cy="431989"/>
            <a:chOff x="827350" y="3629733"/>
            <a:chExt cx="1431600" cy="1332067"/>
          </a:xfrm>
        </p:grpSpPr>
        <p:sp>
          <p:nvSpPr>
            <p:cNvPr id="1048876" name="Google Shape;464;p3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77" name="Google Shape;465;p3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78" name="Google Shape;466;p3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" name="Google Shape;474;p34"/>
          <p:cNvGrpSpPr/>
          <p:nvPr/>
        </p:nvGrpSpPr>
        <p:grpSpPr>
          <a:xfrm>
            <a:off x="7697549" y="373732"/>
            <a:ext cx="356325" cy="331552"/>
            <a:chOff x="827350" y="3629733"/>
            <a:chExt cx="1431600" cy="1332067"/>
          </a:xfrm>
        </p:grpSpPr>
        <p:sp>
          <p:nvSpPr>
            <p:cNvPr id="1048885" name="Google Shape;475;p3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86" name="Google Shape;476;p3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87" name="Google Shape;477;p3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97310" name="Picture 2097309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85085" y="125916"/>
            <a:ext cx="6926187" cy="47731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052" name="Google Shape;326;p31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053" name="Google Shape;327;p31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b="1">
                <a:solidFill>
                  <a:schemeClr val="lt1"/>
                </a:solidFill>
              </a:rPr>
              <a:t>Optimal Cluster Count (k)</a:t>
            </a:r>
            <a:endParaRPr lang="zh-CN" altLang="en-US" b="1"/>
          </a:p>
        </p:txBody>
      </p:sp>
      <p:sp>
        <p:nvSpPr>
          <p:cNvPr id="1056054" name="Google Shape;328;p31"/>
          <p:cNvSpPr txBox="1">
            <a:spLocks noGrp="1"/>
          </p:cNvSpPr>
          <p:nvPr>
            <p:ph type="body" idx="1"/>
          </p:nvPr>
        </p:nvSpPr>
        <p:spPr>
          <a:xfrm>
            <a:off x="892681" y="1620990"/>
            <a:ext cx="7704000" cy="29862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1800" b="0">
                <a:solidFill>
                  <a:schemeClr val="lt1"/>
                </a:solidFill>
              </a:rPr>
              <a:t>Performed elbow method to evaluate inertia (distortion score) vs number of clusters &amp; Silhouette Score.</a:t>
            </a:r>
            <a:endParaRPr sz="1800" b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>
              <a:solidFill>
                <a:schemeClr val="lt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1800" b="0">
                <a:solidFill>
                  <a:schemeClr val="lt1"/>
                </a:solidFill>
              </a:rPr>
              <a:t>Selected k = 30 (depending on variant tried).</a:t>
            </a:r>
            <a:endParaRPr sz="1800" b="0">
              <a:solidFill>
                <a:schemeClr val="lt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sz="1800" b="0">
              <a:solidFill>
                <a:schemeClr val="lt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1800" b="0"/>
              <a:t>Stored each cluster’s centroid for similarity computation at test time.</a:t>
            </a:r>
            <a:endParaRPr sz="1800" b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</p:txBody>
      </p:sp>
      <p:grpSp>
        <p:nvGrpSpPr>
          <p:cNvPr id="1471" name="Google Shape;339;p31"/>
          <p:cNvGrpSpPr/>
          <p:nvPr/>
        </p:nvGrpSpPr>
        <p:grpSpPr>
          <a:xfrm>
            <a:off x="8596681" y="736494"/>
            <a:ext cx="464268" cy="431989"/>
            <a:chOff x="827350" y="3629733"/>
            <a:chExt cx="1431600" cy="1332067"/>
          </a:xfrm>
        </p:grpSpPr>
        <p:sp>
          <p:nvSpPr>
            <p:cNvPr id="1056055" name="Google Shape;340;p31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056" name="Google Shape;341;p31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057" name="Google Shape;342;p31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2" name="Google Shape;343;p31"/>
          <p:cNvGrpSpPr/>
          <p:nvPr/>
        </p:nvGrpSpPr>
        <p:grpSpPr>
          <a:xfrm>
            <a:off x="8596636" y="178169"/>
            <a:ext cx="356755" cy="331951"/>
            <a:chOff x="827350" y="3629733"/>
            <a:chExt cx="1431600" cy="1332067"/>
          </a:xfrm>
        </p:grpSpPr>
        <p:sp>
          <p:nvSpPr>
            <p:cNvPr id="1056058" name="Google Shape;344;p31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059" name="Google Shape;345;p31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060" name="Google Shape;346;p31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6" name="Google Shape;447;p34"/>
          <p:cNvGrpSpPr/>
          <p:nvPr/>
        </p:nvGrpSpPr>
        <p:grpSpPr>
          <a:xfrm>
            <a:off x="535539" y="4091671"/>
            <a:ext cx="781224" cy="726909"/>
            <a:chOff x="827350" y="3629733"/>
            <a:chExt cx="1431600" cy="1332067"/>
          </a:xfrm>
        </p:grpSpPr>
        <p:sp>
          <p:nvSpPr>
            <p:cNvPr id="1056067" name="Google Shape;448;p3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068" name="Google Shape;449;p3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069" name="Google Shape;450;p3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7" name="Google Shape;451;p34"/>
          <p:cNvGrpSpPr/>
          <p:nvPr/>
        </p:nvGrpSpPr>
        <p:grpSpPr>
          <a:xfrm>
            <a:off x="1563289" y="4339573"/>
            <a:ext cx="356325" cy="331552"/>
            <a:chOff x="827350" y="3629733"/>
            <a:chExt cx="1431600" cy="1332067"/>
          </a:xfrm>
        </p:grpSpPr>
        <p:sp>
          <p:nvSpPr>
            <p:cNvPr id="1056070" name="Google Shape;452;p3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071" name="Google Shape;453;p3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072" name="Google Shape;454;p3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8" name="Google Shape;455;p34"/>
          <p:cNvGrpSpPr/>
          <p:nvPr/>
        </p:nvGrpSpPr>
        <p:grpSpPr>
          <a:xfrm>
            <a:off x="7697553" y="932393"/>
            <a:ext cx="1096749" cy="1020497"/>
            <a:chOff x="827350" y="3629733"/>
            <a:chExt cx="1431600" cy="1332067"/>
          </a:xfrm>
        </p:grpSpPr>
        <p:sp>
          <p:nvSpPr>
            <p:cNvPr id="1056073" name="Google Shape;456;p3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074" name="Google Shape;457;p3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075" name="Google Shape;458;p3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9" name="Google Shape;459;p34"/>
          <p:cNvGrpSpPr/>
          <p:nvPr/>
        </p:nvGrpSpPr>
        <p:grpSpPr>
          <a:xfrm>
            <a:off x="626658" y="3184190"/>
            <a:ext cx="598982" cy="557337"/>
            <a:chOff x="827350" y="3629733"/>
            <a:chExt cx="1431600" cy="1332067"/>
          </a:xfrm>
        </p:grpSpPr>
        <p:sp>
          <p:nvSpPr>
            <p:cNvPr id="1056076" name="Google Shape;460;p3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077" name="Google Shape;461;p3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078" name="Google Shape;462;p3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0" name="Google Shape;463;p34"/>
          <p:cNvGrpSpPr/>
          <p:nvPr/>
        </p:nvGrpSpPr>
        <p:grpSpPr>
          <a:xfrm>
            <a:off x="7066781" y="683794"/>
            <a:ext cx="464268" cy="431989"/>
            <a:chOff x="827350" y="3629733"/>
            <a:chExt cx="1431600" cy="1332067"/>
          </a:xfrm>
        </p:grpSpPr>
        <p:sp>
          <p:nvSpPr>
            <p:cNvPr id="1056079" name="Google Shape;464;p3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080" name="Google Shape;465;p3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081" name="Google Shape;466;p3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1" name="Google Shape;474;p34"/>
          <p:cNvGrpSpPr/>
          <p:nvPr/>
        </p:nvGrpSpPr>
        <p:grpSpPr>
          <a:xfrm>
            <a:off x="7697549" y="373732"/>
            <a:ext cx="356325" cy="331552"/>
            <a:chOff x="827350" y="3629733"/>
            <a:chExt cx="1431600" cy="1332067"/>
          </a:xfrm>
        </p:grpSpPr>
        <p:sp>
          <p:nvSpPr>
            <p:cNvPr id="1056082" name="Google Shape;475;p3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083" name="Google Shape;476;p3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084" name="Google Shape;477;p3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97308" name="Picture 2097307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8348" y="96930"/>
            <a:ext cx="7247304" cy="47216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yber-Futuristic AI Technology Thesis Defense by Slidesgo">
  <a:themeElements>
    <a:clrScheme name="Simple Light">
      <a:dk1>
        <a:srgbClr val="031126"/>
      </a:dk1>
      <a:lt1>
        <a:srgbClr val="FFFFFF"/>
      </a:lt1>
      <a:dk2>
        <a:srgbClr val="10355F"/>
      </a:dk2>
      <a:lt2>
        <a:srgbClr val="3B8794"/>
      </a:lt2>
      <a:accent1>
        <a:srgbClr val="51AFD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yber-Futuristic AI Technology Thesis Defense by Slidesgo">
  <a:themeElements>
    <a:clrScheme name="Simple Light">
      <a:dk1>
        <a:srgbClr val="031126"/>
      </a:dk1>
      <a:lt1>
        <a:srgbClr val="FFFFFF"/>
      </a:lt1>
      <a:dk2>
        <a:srgbClr val="10355F"/>
      </a:dk2>
      <a:lt2>
        <a:srgbClr val="3B8794"/>
      </a:lt2>
      <a:accent1>
        <a:srgbClr val="51AFD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yber-Futuristic AI Technology Thesis Defense by Slidesgo">
  <a:themeElements>
    <a:clrScheme name="Simple Light">
      <a:dk1>
        <a:srgbClr val="031126"/>
      </a:dk1>
      <a:lt1>
        <a:srgbClr val="FFFFFF"/>
      </a:lt1>
      <a:dk2>
        <a:srgbClr val="10355F"/>
      </a:dk2>
      <a:lt2>
        <a:srgbClr val="3B8794"/>
      </a:lt2>
      <a:accent1>
        <a:srgbClr val="51AFD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956</Words>
  <Application>Microsoft Office PowerPoint</Application>
  <PresentationFormat>On-screen Show (16:9)</PresentationFormat>
  <Paragraphs>147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Times New Roman</vt:lpstr>
      <vt:lpstr>Karla</vt:lpstr>
      <vt:lpstr>Audiowide</vt:lpstr>
      <vt:lpstr>Cyber-Futuristic AI Technology Thesis Defense by Slidesgo</vt:lpstr>
      <vt:lpstr>Cyber-Futuristic AI Technology Thesis Defense by Slidesgo</vt:lpstr>
      <vt:lpstr>Cyber-Futuristic AI Technology Thesis Defense by Slidesgo</vt:lpstr>
      <vt:lpstr>Zero Shot Image Classification Challenge ~CVPR</vt:lpstr>
      <vt:lpstr>Group Members</vt:lpstr>
      <vt:lpstr>Challenge Objective </vt:lpstr>
      <vt:lpstr>Dataset Overview "VizWiz"</vt:lpstr>
      <vt:lpstr>Research Paper Implementation</vt:lpstr>
      <vt:lpstr>Visual Clustering of Training Images </vt:lpstr>
      <vt:lpstr>PowerPoint Presentation</vt:lpstr>
      <vt:lpstr>Optimal Cluster Count (k)</vt:lpstr>
      <vt:lpstr>PowerPoint Presentation</vt:lpstr>
      <vt:lpstr>PowerPoint Presentation</vt:lpstr>
      <vt:lpstr>PowerPoint Presentation</vt:lpstr>
      <vt:lpstr>PowerPoint Presentation</vt:lpstr>
      <vt:lpstr>Label Space Setup (ImageNet-1K) </vt:lpstr>
      <vt:lpstr>PowerPoint Presentation</vt:lpstr>
      <vt:lpstr>Methodology</vt:lpstr>
      <vt:lpstr>This is the test image we selected to  get predictions for</vt:lpstr>
      <vt:lpstr>Five Successive Techniques</vt:lpstr>
      <vt:lpstr>1. Clustering Restriction </vt:lpstr>
      <vt:lpstr>PowerPoint Presentation</vt:lpstr>
      <vt:lpstr>PowerPoint Presentation</vt:lpstr>
      <vt:lpstr>2. Prompt Ensembling </vt:lpstr>
      <vt:lpstr>PowerPoint Presentation</vt:lpstr>
      <vt:lpstr>3. Cluster Restriction + Prompt Ensembling </vt:lpstr>
      <vt:lpstr>4. Hybrid Similarity (Image → Image + Image → Text) </vt:lpstr>
      <vt:lpstr>PowerPoint Presentation</vt:lpstr>
      <vt:lpstr>5. Hybrid + Cluster (Best Accuracy) </vt:lpstr>
      <vt:lpstr>Here are some of the training data Clusters</vt:lpstr>
      <vt:lpstr>PowerPoint Presentation</vt:lpstr>
      <vt:lpstr>PowerPoint Presentation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SM-A705W</dc:creator>
  <cp:lastModifiedBy>k224087 Mirza Abdul Wasay Uddin Temuri</cp:lastModifiedBy>
  <cp:revision>45</cp:revision>
  <dcterms:created xsi:type="dcterms:W3CDTF">2025-05-11T22:20:25Z</dcterms:created>
  <dcterms:modified xsi:type="dcterms:W3CDTF">2025-05-12T07:25:33Z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5aa11d6df4994dbdb8a309088ee52033</vt:lpwstr>
  </property>
</Properties>
</file>